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4.xml" ContentType="application/vnd.openxmlformats-officedocument.drawingml.diagramLayout+xml"/>
  <Override PartName="/ppt/diagrams/drawing4.xml" ContentType="application/vnd.ms-office.drawingml.diagramDrawing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2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E1E281-5808-D86A-4892-E884EDCEADB3}" v="633" dt="2020-03-04T17:09:38.522"/>
    <p1510:client id="{41F0FE4C-0068-3647-3223-84AED21622AC}" v="157" dt="2020-03-04T19:35:30.917"/>
    <p1510:client id="{4CE93E31-4A0D-299D-88C1-A5CB2DFFD023}" v="9" dt="2020-03-04T19:50:11.858"/>
    <p1510:client id="{7927163A-8D94-4DF5-B121-B240412A3F0E}" v="1579" dt="2020-03-03T19:42:01.633"/>
    <p1510:client id="{7B476B98-DCAB-4FB7-A435-DCD30FEF577B}" v="560" dt="2020-03-02T17:06:11.344"/>
    <p1510:client id="{81C70270-105D-700E-E83A-CE1EA8D40789}" v="405" dt="2020-03-03T16:33:23.370"/>
    <p1510:client id="{890FA3DE-1D26-D3EF-EBFF-97C1DB1EE6EB}" v="123" dt="2020-03-09T14:05:14.527"/>
    <p1510:client id="{91C92DA9-4416-854F-14D3-46D680CA31C3}" v="593" dt="2020-03-02T20:17:41.592"/>
    <p1510:client id="{EA4463DC-1E1A-F62D-297B-AD927471E3CD}" v="4" dt="2020-03-10T22:16:33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B8A521-012D-46AA-B4E7-1E43729FBC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F52B1C2-ECCB-4766-BD4C-55BD88ECC3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James Naismith is best known to be the inventor of the game basketball. </a:t>
          </a:r>
        </a:p>
      </dgm:t>
    </dgm:pt>
    <dgm:pt modelId="{24982C3E-EC3C-4550-B8AB-EA8E043C5223}" type="parTrans" cxnId="{4BF2AEBC-1B7A-48E2-A988-CFFBD238FAB5}">
      <dgm:prSet/>
      <dgm:spPr/>
      <dgm:t>
        <a:bodyPr/>
        <a:lstStyle/>
        <a:p>
          <a:endParaRPr lang="en-US"/>
        </a:p>
      </dgm:t>
    </dgm:pt>
    <dgm:pt modelId="{C9A3CE67-A4AC-4440-B748-A7FB399418DA}" type="sibTrans" cxnId="{4BF2AEBC-1B7A-48E2-A988-CFFBD238FAB5}">
      <dgm:prSet/>
      <dgm:spPr/>
      <dgm:t>
        <a:bodyPr/>
        <a:lstStyle/>
        <a:p>
          <a:endParaRPr lang="en-US"/>
        </a:p>
      </dgm:t>
    </dgm:pt>
    <dgm:pt modelId="{EEF9F8AF-F616-4D6F-953D-27691FDE04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 was also</a:t>
          </a:r>
          <a:r>
            <a:rPr lang="en-US" dirty="0">
              <a:latin typeface="Century Gothic" panose="020B0502020202020204"/>
            </a:rPr>
            <a:t> the first full-time athletics instructor at McGill  University and established the basketball program at the University of Kansas and worked and lived there for 41 years until his death.</a:t>
          </a:r>
          <a:endParaRPr lang="en-US" dirty="0"/>
        </a:p>
      </dgm:t>
    </dgm:pt>
    <dgm:pt modelId="{A67F7330-DEF8-422B-8390-27A73D4344FF}" type="parTrans" cxnId="{E893BA69-7E04-4CA0-BC71-C8BE1EF9473B}">
      <dgm:prSet/>
      <dgm:spPr/>
      <dgm:t>
        <a:bodyPr/>
        <a:lstStyle/>
        <a:p>
          <a:endParaRPr lang="en-US"/>
        </a:p>
      </dgm:t>
    </dgm:pt>
    <dgm:pt modelId="{2F66CDB5-9697-40DF-8EA7-5C23584FCB98}" type="sibTrans" cxnId="{E893BA69-7E04-4CA0-BC71-C8BE1EF9473B}">
      <dgm:prSet/>
      <dgm:spPr/>
      <dgm:t>
        <a:bodyPr/>
        <a:lstStyle/>
        <a:p>
          <a:endParaRPr lang="en-US"/>
        </a:p>
      </dgm:t>
    </dgm:pt>
    <dgm:pt modelId="{7A58098D-7393-458B-95E2-49AC02EE3AA4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entury Gothic" panose="020B0502020202020204"/>
            </a:rPr>
            <a:t>Look I got a video...</a:t>
          </a:r>
        </a:p>
      </dgm:t>
    </dgm:pt>
    <dgm:pt modelId="{08543BD7-7075-4E33-B86C-1C5C6242D3E6}" type="parTrans" cxnId="{1B34A5B3-A21F-42E3-9740-A7EA14F9DF63}">
      <dgm:prSet/>
      <dgm:spPr/>
    </dgm:pt>
    <dgm:pt modelId="{3DE30285-03ED-4141-AEBC-AEB7D6729985}" type="sibTrans" cxnId="{1B34A5B3-A21F-42E3-9740-A7EA14F9DF63}">
      <dgm:prSet/>
      <dgm:spPr/>
    </dgm:pt>
    <dgm:pt modelId="{769D9B53-023D-4406-B441-71FD4BF59FEA}" type="pres">
      <dgm:prSet presAssocID="{C5B8A521-012D-46AA-B4E7-1E43729FBC66}" presName="root" presStyleCnt="0">
        <dgm:presLayoutVars>
          <dgm:dir/>
          <dgm:resizeHandles val="exact"/>
        </dgm:presLayoutVars>
      </dgm:prSet>
      <dgm:spPr/>
    </dgm:pt>
    <dgm:pt modelId="{01E2B780-443B-4863-9273-456F56D0B6D8}" type="pres">
      <dgm:prSet presAssocID="{DF52B1C2-ECCB-4766-BD4C-55BD88ECC32E}" presName="compNode" presStyleCnt="0"/>
      <dgm:spPr/>
    </dgm:pt>
    <dgm:pt modelId="{44BC3392-36C7-404D-B171-745A9816C9D8}" type="pres">
      <dgm:prSet presAssocID="{DF52B1C2-ECCB-4766-BD4C-55BD88ECC32E}" presName="bgRect" presStyleLbl="bgShp" presStyleIdx="0" presStyleCnt="3"/>
      <dgm:spPr/>
    </dgm:pt>
    <dgm:pt modelId="{39F9CDED-A80B-4EB1-93D1-7E1CE5625640}" type="pres">
      <dgm:prSet presAssocID="{DF52B1C2-ECCB-4766-BD4C-55BD88ECC32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1A572148-CFE8-4B0C-8085-13724679E5CB}" type="pres">
      <dgm:prSet presAssocID="{DF52B1C2-ECCB-4766-BD4C-55BD88ECC32E}" presName="spaceRect" presStyleCnt="0"/>
      <dgm:spPr/>
    </dgm:pt>
    <dgm:pt modelId="{381F6A40-DDE2-4C32-AACA-70FA8DEAE7E1}" type="pres">
      <dgm:prSet presAssocID="{DF52B1C2-ECCB-4766-BD4C-55BD88ECC32E}" presName="parTx" presStyleLbl="revTx" presStyleIdx="0" presStyleCnt="3">
        <dgm:presLayoutVars>
          <dgm:chMax val="0"/>
          <dgm:chPref val="0"/>
        </dgm:presLayoutVars>
      </dgm:prSet>
      <dgm:spPr/>
    </dgm:pt>
    <dgm:pt modelId="{2632491F-EDF5-4B24-A90B-F2E3ABAB30D1}" type="pres">
      <dgm:prSet presAssocID="{C9A3CE67-A4AC-4440-B748-A7FB399418DA}" presName="sibTrans" presStyleCnt="0"/>
      <dgm:spPr/>
    </dgm:pt>
    <dgm:pt modelId="{38ECA264-7F03-44D4-8FB5-3F8ACA6E2CDB}" type="pres">
      <dgm:prSet presAssocID="{EEF9F8AF-F616-4D6F-953D-27691FDE0428}" presName="compNode" presStyleCnt="0"/>
      <dgm:spPr/>
    </dgm:pt>
    <dgm:pt modelId="{F76F020D-342F-47E4-8B7C-6F83F02AD7AB}" type="pres">
      <dgm:prSet presAssocID="{EEF9F8AF-F616-4D6F-953D-27691FDE0428}" presName="bgRect" presStyleLbl="bgShp" presStyleIdx="1" presStyleCnt="3"/>
      <dgm:spPr/>
    </dgm:pt>
    <dgm:pt modelId="{2F7FF120-6623-403D-9BCC-8438F48BDC92}" type="pres">
      <dgm:prSet presAssocID="{EEF9F8AF-F616-4D6F-953D-27691FDE04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EEDA85A-2963-4C0B-A218-A556412C4EFF}" type="pres">
      <dgm:prSet presAssocID="{EEF9F8AF-F616-4D6F-953D-27691FDE0428}" presName="spaceRect" presStyleCnt="0"/>
      <dgm:spPr/>
    </dgm:pt>
    <dgm:pt modelId="{86CDBB51-2765-4967-A89E-F9CFF9BB637E}" type="pres">
      <dgm:prSet presAssocID="{EEF9F8AF-F616-4D6F-953D-27691FDE0428}" presName="parTx" presStyleLbl="revTx" presStyleIdx="1" presStyleCnt="3">
        <dgm:presLayoutVars>
          <dgm:chMax val="0"/>
          <dgm:chPref val="0"/>
        </dgm:presLayoutVars>
      </dgm:prSet>
      <dgm:spPr/>
    </dgm:pt>
    <dgm:pt modelId="{1474B4B2-B2A0-40DA-8FE0-98233B0EE811}" type="pres">
      <dgm:prSet presAssocID="{2F66CDB5-9697-40DF-8EA7-5C23584FCB98}" presName="sibTrans" presStyleCnt="0"/>
      <dgm:spPr/>
    </dgm:pt>
    <dgm:pt modelId="{157682B2-D9B2-4FE0-9697-822F95FBF62C}" type="pres">
      <dgm:prSet presAssocID="{7A58098D-7393-458B-95E2-49AC02EE3AA4}" presName="compNode" presStyleCnt="0"/>
      <dgm:spPr/>
    </dgm:pt>
    <dgm:pt modelId="{327DADAC-56C4-4091-8F41-815254C7D4DC}" type="pres">
      <dgm:prSet presAssocID="{7A58098D-7393-458B-95E2-49AC02EE3AA4}" presName="bgRect" presStyleLbl="bgShp" presStyleIdx="2" presStyleCnt="3"/>
      <dgm:spPr/>
    </dgm:pt>
    <dgm:pt modelId="{369F28CF-8FCA-4A16-93AC-75B8D355B2F6}" type="pres">
      <dgm:prSet presAssocID="{7A58098D-7393-458B-95E2-49AC02EE3AA4}" presName="iconRect" presStyleLbl="node1" presStyleIdx="2" presStyleCnt="3"/>
      <dgm:spPr/>
    </dgm:pt>
    <dgm:pt modelId="{7C5DEEE2-4781-47CB-B7CA-DA8D2819A43C}" type="pres">
      <dgm:prSet presAssocID="{7A58098D-7393-458B-95E2-49AC02EE3AA4}" presName="spaceRect" presStyleCnt="0"/>
      <dgm:spPr/>
    </dgm:pt>
    <dgm:pt modelId="{7154FA08-1EFA-42FD-85EF-86737D6D1D01}" type="pres">
      <dgm:prSet presAssocID="{7A58098D-7393-458B-95E2-49AC02EE3AA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9409C37-7C89-4349-BCDD-99CB0679C836}" type="presOf" srcId="{C5B8A521-012D-46AA-B4E7-1E43729FBC66}" destId="{769D9B53-023D-4406-B441-71FD4BF59FEA}" srcOrd="0" destOrd="0" presId="urn:microsoft.com/office/officeart/2018/2/layout/IconVerticalSolidList"/>
    <dgm:cxn modelId="{E893BA69-7E04-4CA0-BC71-C8BE1EF9473B}" srcId="{C5B8A521-012D-46AA-B4E7-1E43729FBC66}" destId="{EEF9F8AF-F616-4D6F-953D-27691FDE0428}" srcOrd="1" destOrd="0" parTransId="{A67F7330-DEF8-422B-8390-27A73D4344FF}" sibTransId="{2F66CDB5-9697-40DF-8EA7-5C23584FCB98}"/>
    <dgm:cxn modelId="{998F5352-096F-4EF9-82F8-B60AC16AB580}" type="presOf" srcId="{DF52B1C2-ECCB-4766-BD4C-55BD88ECC32E}" destId="{381F6A40-DDE2-4C32-AACA-70FA8DEAE7E1}" srcOrd="0" destOrd="0" presId="urn:microsoft.com/office/officeart/2018/2/layout/IconVerticalSolidList"/>
    <dgm:cxn modelId="{5E843D96-0159-4DC4-A101-65C4DBF1F7DC}" type="presOf" srcId="{EEF9F8AF-F616-4D6F-953D-27691FDE0428}" destId="{86CDBB51-2765-4967-A89E-F9CFF9BB637E}" srcOrd="0" destOrd="0" presId="urn:microsoft.com/office/officeart/2018/2/layout/IconVerticalSolidList"/>
    <dgm:cxn modelId="{53F8E19B-8F00-4E22-82A6-B603D52EA0FC}" type="presOf" srcId="{7A58098D-7393-458B-95E2-49AC02EE3AA4}" destId="{7154FA08-1EFA-42FD-85EF-86737D6D1D01}" srcOrd="0" destOrd="0" presId="urn:microsoft.com/office/officeart/2018/2/layout/IconVerticalSolidList"/>
    <dgm:cxn modelId="{1B34A5B3-A21F-42E3-9740-A7EA14F9DF63}" srcId="{C5B8A521-012D-46AA-B4E7-1E43729FBC66}" destId="{7A58098D-7393-458B-95E2-49AC02EE3AA4}" srcOrd="2" destOrd="0" parTransId="{08543BD7-7075-4E33-B86C-1C5C6242D3E6}" sibTransId="{3DE30285-03ED-4141-AEBC-AEB7D6729985}"/>
    <dgm:cxn modelId="{4BF2AEBC-1B7A-48E2-A988-CFFBD238FAB5}" srcId="{C5B8A521-012D-46AA-B4E7-1E43729FBC66}" destId="{DF52B1C2-ECCB-4766-BD4C-55BD88ECC32E}" srcOrd="0" destOrd="0" parTransId="{24982C3E-EC3C-4550-B8AB-EA8E043C5223}" sibTransId="{C9A3CE67-A4AC-4440-B748-A7FB399418DA}"/>
    <dgm:cxn modelId="{59634194-B107-4316-B933-5AA4ECD898EB}" type="presParOf" srcId="{769D9B53-023D-4406-B441-71FD4BF59FEA}" destId="{01E2B780-443B-4863-9273-456F56D0B6D8}" srcOrd="0" destOrd="0" presId="urn:microsoft.com/office/officeart/2018/2/layout/IconVerticalSolidList"/>
    <dgm:cxn modelId="{8524BD53-31ED-49ED-A0EB-CF86FB729CD7}" type="presParOf" srcId="{01E2B780-443B-4863-9273-456F56D0B6D8}" destId="{44BC3392-36C7-404D-B171-745A9816C9D8}" srcOrd="0" destOrd="0" presId="urn:microsoft.com/office/officeart/2018/2/layout/IconVerticalSolidList"/>
    <dgm:cxn modelId="{2A6BCAD7-DAA4-4099-B995-E3948EF3FC71}" type="presParOf" srcId="{01E2B780-443B-4863-9273-456F56D0B6D8}" destId="{39F9CDED-A80B-4EB1-93D1-7E1CE5625640}" srcOrd="1" destOrd="0" presId="urn:microsoft.com/office/officeart/2018/2/layout/IconVerticalSolidList"/>
    <dgm:cxn modelId="{42364828-E9D4-407E-A9EB-2DAA34AB42E9}" type="presParOf" srcId="{01E2B780-443B-4863-9273-456F56D0B6D8}" destId="{1A572148-CFE8-4B0C-8085-13724679E5CB}" srcOrd="2" destOrd="0" presId="urn:microsoft.com/office/officeart/2018/2/layout/IconVerticalSolidList"/>
    <dgm:cxn modelId="{3FC65591-5B87-484C-8F27-9033DE5453D1}" type="presParOf" srcId="{01E2B780-443B-4863-9273-456F56D0B6D8}" destId="{381F6A40-DDE2-4C32-AACA-70FA8DEAE7E1}" srcOrd="3" destOrd="0" presId="urn:microsoft.com/office/officeart/2018/2/layout/IconVerticalSolidList"/>
    <dgm:cxn modelId="{9C1AEF21-2AF1-4EA8-97A2-AEFCC7631550}" type="presParOf" srcId="{769D9B53-023D-4406-B441-71FD4BF59FEA}" destId="{2632491F-EDF5-4B24-A90B-F2E3ABAB30D1}" srcOrd="1" destOrd="0" presId="urn:microsoft.com/office/officeart/2018/2/layout/IconVerticalSolidList"/>
    <dgm:cxn modelId="{136B10A5-2CB5-42A6-B0D0-778516124A14}" type="presParOf" srcId="{769D9B53-023D-4406-B441-71FD4BF59FEA}" destId="{38ECA264-7F03-44D4-8FB5-3F8ACA6E2CDB}" srcOrd="2" destOrd="0" presId="urn:microsoft.com/office/officeart/2018/2/layout/IconVerticalSolidList"/>
    <dgm:cxn modelId="{E16358E9-32A8-479A-8D91-3EA74329597D}" type="presParOf" srcId="{38ECA264-7F03-44D4-8FB5-3F8ACA6E2CDB}" destId="{F76F020D-342F-47E4-8B7C-6F83F02AD7AB}" srcOrd="0" destOrd="0" presId="urn:microsoft.com/office/officeart/2018/2/layout/IconVerticalSolidList"/>
    <dgm:cxn modelId="{EB50B0E8-BD19-406E-8CF0-1820DBA15AD4}" type="presParOf" srcId="{38ECA264-7F03-44D4-8FB5-3F8ACA6E2CDB}" destId="{2F7FF120-6623-403D-9BCC-8438F48BDC92}" srcOrd="1" destOrd="0" presId="urn:microsoft.com/office/officeart/2018/2/layout/IconVerticalSolidList"/>
    <dgm:cxn modelId="{E6902D07-011F-4805-A085-5A49C830353E}" type="presParOf" srcId="{38ECA264-7F03-44D4-8FB5-3F8ACA6E2CDB}" destId="{4EEDA85A-2963-4C0B-A218-A556412C4EFF}" srcOrd="2" destOrd="0" presId="urn:microsoft.com/office/officeart/2018/2/layout/IconVerticalSolidList"/>
    <dgm:cxn modelId="{19EC9F2E-AA24-4520-A4EF-362CF9D88D48}" type="presParOf" srcId="{38ECA264-7F03-44D4-8FB5-3F8ACA6E2CDB}" destId="{86CDBB51-2765-4967-A89E-F9CFF9BB637E}" srcOrd="3" destOrd="0" presId="urn:microsoft.com/office/officeart/2018/2/layout/IconVerticalSolidList"/>
    <dgm:cxn modelId="{42042D29-FB09-483C-A797-84A4D77F1FD1}" type="presParOf" srcId="{769D9B53-023D-4406-B441-71FD4BF59FEA}" destId="{1474B4B2-B2A0-40DA-8FE0-98233B0EE811}" srcOrd="3" destOrd="0" presId="urn:microsoft.com/office/officeart/2018/2/layout/IconVerticalSolidList"/>
    <dgm:cxn modelId="{1F7421FE-32B2-47DD-82CF-BFF316DFF91A}" type="presParOf" srcId="{769D9B53-023D-4406-B441-71FD4BF59FEA}" destId="{157682B2-D9B2-4FE0-9697-822F95FBF62C}" srcOrd="4" destOrd="0" presId="urn:microsoft.com/office/officeart/2018/2/layout/IconVerticalSolidList"/>
    <dgm:cxn modelId="{9FB505B9-32EC-43A6-80B5-41ED9A8A72F6}" type="presParOf" srcId="{157682B2-D9B2-4FE0-9697-822F95FBF62C}" destId="{327DADAC-56C4-4091-8F41-815254C7D4DC}" srcOrd="0" destOrd="0" presId="urn:microsoft.com/office/officeart/2018/2/layout/IconVerticalSolidList"/>
    <dgm:cxn modelId="{1CBD86FB-1E95-4017-B767-704A54BD587B}" type="presParOf" srcId="{157682B2-D9B2-4FE0-9697-822F95FBF62C}" destId="{369F28CF-8FCA-4A16-93AC-75B8D355B2F6}" srcOrd="1" destOrd="0" presId="urn:microsoft.com/office/officeart/2018/2/layout/IconVerticalSolidList"/>
    <dgm:cxn modelId="{C5BA22C0-C22E-4287-8A7E-5316C67A4661}" type="presParOf" srcId="{157682B2-D9B2-4FE0-9697-822F95FBF62C}" destId="{7C5DEEE2-4781-47CB-B7CA-DA8D2819A43C}" srcOrd="2" destOrd="0" presId="urn:microsoft.com/office/officeart/2018/2/layout/IconVerticalSolidList"/>
    <dgm:cxn modelId="{6C71C382-40DC-4F5C-973C-78BAEA7F676C}" type="presParOf" srcId="{157682B2-D9B2-4FE0-9697-822F95FBF62C}" destId="{7154FA08-1EFA-42FD-85EF-86737D6D1D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E70AB3-3E45-4830-8A4E-53D7CE5E21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1333242-49B9-48EC-868C-45E75125CF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James Naismith invented basketball because they needed a sport to play indoors because it was too cold to play baseball or football outside.</a:t>
          </a:r>
        </a:p>
      </dgm:t>
    </dgm:pt>
    <dgm:pt modelId="{288B1F16-E2B2-4235-8A20-04DA158EB7E2}" type="parTrans" cxnId="{625D9822-4F48-44FE-9D55-CC0F811F2A81}">
      <dgm:prSet/>
      <dgm:spPr/>
      <dgm:t>
        <a:bodyPr/>
        <a:lstStyle/>
        <a:p>
          <a:endParaRPr lang="en-US"/>
        </a:p>
      </dgm:t>
    </dgm:pt>
    <dgm:pt modelId="{95B17107-750A-43AE-8288-61DEBAF23495}" type="sibTrans" cxnId="{625D9822-4F48-44FE-9D55-CC0F811F2A81}">
      <dgm:prSet/>
      <dgm:spPr/>
      <dgm:t>
        <a:bodyPr/>
        <a:lstStyle/>
        <a:p>
          <a:endParaRPr lang="en-US"/>
        </a:p>
      </dgm:t>
    </dgm:pt>
    <dgm:pt modelId="{446266CB-9FEA-48DB-82B7-8425E6045F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 was first used in 1891 at the YMCA training school in Springfield, Massachusetts.</a:t>
          </a:r>
        </a:p>
      </dgm:t>
    </dgm:pt>
    <dgm:pt modelId="{01865AF5-E4F3-4B83-8D6C-419334AFE44D}" type="parTrans" cxnId="{6D5D9732-F8E2-46F9-BE14-6E5E8B55E917}">
      <dgm:prSet/>
      <dgm:spPr/>
      <dgm:t>
        <a:bodyPr/>
        <a:lstStyle/>
        <a:p>
          <a:endParaRPr lang="en-US"/>
        </a:p>
      </dgm:t>
    </dgm:pt>
    <dgm:pt modelId="{6EABBF79-7933-4810-A22A-1D3F1AEC65F6}" type="sibTrans" cxnId="{6D5D9732-F8E2-46F9-BE14-6E5E8B55E917}">
      <dgm:prSet/>
      <dgm:spPr/>
      <dgm:t>
        <a:bodyPr/>
        <a:lstStyle/>
        <a:p>
          <a:endParaRPr lang="en-US"/>
        </a:p>
      </dgm:t>
    </dgm:pt>
    <dgm:pt modelId="{443EEDCC-2463-43CF-B578-D127DDBB8839}" type="pres">
      <dgm:prSet presAssocID="{A9E70AB3-3E45-4830-8A4E-53D7CE5E21A1}" presName="root" presStyleCnt="0">
        <dgm:presLayoutVars>
          <dgm:dir/>
          <dgm:resizeHandles val="exact"/>
        </dgm:presLayoutVars>
      </dgm:prSet>
      <dgm:spPr/>
    </dgm:pt>
    <dgm:pt modelId="{8423BC1D-BF6B-4C57-9B3A-789973634B16}" type="pres">
      <dgm:prSet presAssocID="{B1333242-49B9-48EC-868C-45E75125CF5D}" presName="compNode" presStyleCnt="0"/>
      <dgm:spPr/>
    </dgm:pt>
    <dgm:pt modelId="{67BE5C40-23C4-433C-9639-705B1922A6A7}" type="pres">
      <dgm:prSet presAssocID="{B1333242-49B9-48EC-868C-45E75125CF5D}" presName="bgRect" presStyleLbl="bgShp" presStyleIdx="0" presStyleCnt="2"/>
      <dgm:spPr/>
    </dgm:pt>
    <dgm:pt modelId="{4A469630-F3D0-4FE7-A53A-BADD6106FD97}" type="pres">
      <dgm:prSet presAssocID="{B1333242-49B9-48EC-868C-45E75125CF5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6F46012A-456C-4C42-B53C-EC82D06C503D}" type="pres">
      <dgm:prSet presAssocID="{B1333242-49B9-48EC-868C-45E75125CF5D}" presName="spaceRect" presStyleCnt="0"/>
      <dgm:spPr/>
    </dgm:pt>
    <dgm:pt modelId="{85482B66-5C5C-4FFB-B9A8-1A0D4A7321FF}" type="pres">
      <dgm:prSet presAssocID="{B1333242-49B9-48EC-868C-45E75125CF5D}" presName="parTx" presStyleLbl="revTx" presStyleIdx="0" presStyleCnt="2">
        <dgm:presLayoutVars>
          <dgm:chMax val="0"/>
          <dgm:chPref val="0"/>
        </dgm:presLayoutVars>
      </dgm:prSet>
      <dgm:spPr/>
    </dgm:pt>
    <dgm:pt modelId="{2C4AE73B-01E1-40F1-9B31-7A8D5B1709CE}" type="pres">
      <dgm:prSet presAssocID="{95B17107-750A-43AE-8288-61DEBAF23495}" presName="sibTrans" presStyleCnt="0"/>
      <dgm:spPr/>
    </dgm:pt>
    <dgm:pt modelId="{7FBBAA2D-EE0C-491D-9460-14D4E3F972ED}" type="pres">
      <dgm:prSet presAssocID="{446266CB-9FEA-48DB-82B7-8425E6045FFD}" presName="compNode" presStyleCnt="0"/>
      <dgm:spPr/>
    </dgm:pt>
    <dgm:pt modelId="{A0EB6EAF-9BDE-4A51-8178-29F41839D6F9}" type="pres">
      <dgm:prSet presAssocID="{446266CB-9FEA-48DB-82B7-8425E6045FFD}" presName="bgRect" presStyleLbl="bgShp" presStyleIdx="1" presStyleCnt="2"/>
      <dgm:spPr/>
    </dgm:pt>
    <dgm:pt modelId="{6C6E7A87-2537-4A5B-9499-B21E9D273E0C}" type="pres">
      <dgm:prSet presAssocID="{446266CB-9FEA-48DB-82B7-8425E6045FF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1603C79-655F-4896-9A7E-257511B06F34}" type="pres">
      <dgm:prSet presAssocID="{446266CB-9FEA-48DB-82B7-8425E6045FFD}" presName="spaceRect" presStyleCnt="0"/>
      <dgm:spPr/>
    </dgm:pt>
    <dgm:pt modelId="{8A49910A-4F97-44B8-9855-5448F079E5C5}" type="pres">
      <dgm:prSet presAssocID="{446266CB-9FEA-48DB-82B7-8425E6045FF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ABDDA09-F15B-4F82-8E72-1794C5E2139A}" type="presOf" srcId="{446266CB-9FEA-48DB-82B7-8425E6045FFD}" destId="{8A49910A-4F97-44B8-9855-5448F079E5C5}" srcOrd="0" destOrd="0" presId="urn:microsoft.com/office/officeart/2018/2/layout/IconVerticalSolidList"/>
    <dgm:cxn modelId="{BD6ECE1F-A462-47F1-B809-C3076F10F6CC}" type="presOf" srcId="{B1333242-49B9-48EC-868C-45E75125CF5D}" destId="{85482B66-5C5C-4FFB-B9A8-1A0D4A7321FF}" srcOrd="0" destOrd="0" presId="urn:microsoft.com/office/officeart/2018/2/layout/IconVerticalSolidList"/>
    <dgm:cxn modelId="{625D9822-4F48-44FE-9D55-CC0F811F2A81}" srcId="{A9E70AB3-3E45-4830-8A4E-53D7CE5E21A1}" destId="{B1333242-49B9-48EC-868C-45E75125CF5D}" srcOrd="0" destOrd="0" parTransId="{288B1F16-E2B2-4235-8A20-04DA158EB7E2}" sibTransId="{95B17107-750A-43AE-8288-61DEBAF23495}"/>
    <dgm:cxn modelId="{6D5D9732-F8E2-46F9-BE14-6E5E8B55E917}" srcId="{A9E70AB3-3E45-4830-8A4E-53D7CE5E21A1}" destId="{446266CB-9FEA-48DB-82B7-8425E6045FFD}" srcOrd="1" destOrd="0" parTransId="{01865AF5-E4F3-4B83-8D6C-419334AFE44D}" sibTransId="{6EABBF79-7933-4810-A22A-1D3F1AEC65F6}"/>
    <dgm:cxn modelId="{4700756A-2C69-4135-982F-BEBDF2698539}" type="presOf" srcId="{A9E70AB3-3E45-4830-8A4E-53D7CE5E21A1}" destId="{443EEDCC-2463-43CF-B578-D127DDBB8839}" srcOrd="0" destOrd="0" presId="urn:microsoft.com/office/officeart/2018/2/layout/IconVerticalSolidList"/>
    <dgm:cxn modelId="{6E16633F-67DB-4CCC-9BB5-075AFD4BB54E}" type="presParOf" srcId="{443EEDCC-2463-43CF-B578-D127DDBB8839}" destId="{8423BC1D-BF6B-4C57-9B3A-789973634B16}" srcOrd="0" destOrd="0" presId="urn:microsoft.com/office/officeart/2018/2/layout/IconVerticalSolidList"/>
    <dgm:cxn modelId="{FDC43F76-C350-49C2-8AFC-5158B366DFB5}" type="presParOf" srcId="{8423BC1D-BF6B-4C57-9B3A-789973634B16}" destId="{67BE5C40-23C4-433C-9639-705B1922A6A7}" srcOrd="0" destOrd="0" presId="urn:microsoft.com/office/officeart/2018/2/layout/IconVerticalSolidList"/>
    <dgm:cxn modelId="{5EF47A0A-93AE-4A4B-9210-0B08EC2DF939}" type="presParOf" srcId="{8423BC1D-BF6B-4C57-9B3A-789973634B16}" destId="{4A469630-F3D0-4FE7-A53A-BADD6106FD97}" srcOrd="1" destOrd="0" presId="urn:microsoft.com/office/officeart/2018/2/layout/IconVerticalSolidList"/>
    <dgm:cxn modelId="{ED2E75A4-6607-4671-8E07-A5AA9D8FA1B4}" type="presParOf" srcId="{8423BC1D-BF6B-4C57-9B3A-789973634B16}" destId="{6F46012A-456C-4C42-B53C-EC82D06C503D}" srcOrd="2" destOrd="0" presId="urn:microsoft.com/office/officeart/2018/2/layout/IconVerticalSolidList"/>
    <dgm:cxn modelId="{B36EE8FE-ADDD-4E20-9361-48BCF5FA8EF7}" type="presParOf" srcId="{8423BC1D-BF6B-4C57-9B3A-789973634B16}" destId="{85482B66-5C5C-4FFB-B9A8-1A0D4A7321FF}" srcOrd="3" destOrd="0" presId="urn:microsoft.com/office/officeart/2018/2/layout/IconVerticalSolidList"/>
    <dgm:cxn modelId="{4F30487E-DC4C-467D-B498-3A010F06DEB2}" type="presParOf" srcId="{443EEDCC-2463-43CF-B578-D127DDBB8839}" destId="{2C4AE73B-01E1-40F1-9B31-7A8D5B1709CE}" srcOrd="1" destOrd="0" presId="urn:microsoft.com/office/officeart/2018/2/layout/IconVerticalSolidList"/>
    <dgm:cxn modelId="{E6D4B82B-99F5-4F41-8760-448E571432E6}" type="presParOf" srcId="{443EEDCC-2463-43CF-B578-D127DDBB8839}" destId="{7FBBAA2D-EE0C-491D-9460-14D4E3F972ED}" srcOrd="2" destOrd="0" presId="urn:microsoft.com/office/officeart/2018/2/layout/IconVerticalSolidList"/>
    <dgm:cxn modelId="{EED9193B-9764-47ED-A156-8689F7B10F93}" type="presParOf" srcId="{7FBBAA2D-EE0C-491D-9460-14D4E3F972ED}" destId="{A0EB6EAF-9BDE-4A51-8178-29F41839D6F9}" srcOrd="0" destOrd="0" presId="urn:microsoft.com/office/officeart/2018/2/layout/IconVerticalSolidList"/>
    <dgm:cxn modelId="{8AA9A052-59BF-4A85-9A7D-F3FC2276785C}" type="presParOf" srcId="{7FBBAA2D-EE0C-491D-9460-14D4E3F972ED}" destId="{6C6E7A87-2537-4A5B-9499-B21E9D273E0C}" srcOrd="1" destOrd="0" presId="urn:microsoft.com/office/officeart/2018/2/layout/IconVerticalSolidList"/>
    <dgm:cxn modelId="{2F614EF4-E3E9-4AD5-AF84-41F82658E965}" type="presParOf" srcId="{7FBBAA2D-EE0C-491D-9460-14D4E3F972ED}" destId="{D1603C79-655F-4896-9A7E-257511B06F34}" srcOrd="2" destOrd="0" presId="urn:microsoft.com/office/officeart/2018/2/layout/IconVerticalSolidList"/>
    <dgm:cxn modelId="{186A0636-3DA6-4A65-BFC0-D89CCD0EBEB5}" type="presParOf" srcId="{7FBBAA2D-EE0C-491D-9460-14D4E3F972ED}" destId="{8A49910A-4F97-44B8-9855-5448F079E5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16412E-AA2D-485F-AF86-ECC6E00DFFD8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1B6DB3F-32D4-48DF-80C3-28237B554315}">
      <dgm:prSet/>
      <dgm:spPr/>
      <dgm:t>
        <a:bodyPr/>
        <a:lstStyle/>
        <a:p>
          <a:r>
            <a:rPr lang="en-US" dirty="0"/>
            <a:t>James Naismith created basketball by throwing balls into peach baskets.</a:t>
          </a:r>
        </a:p>
      </dgm:t>
    </dgm:pt>
    <dgm:pt modelId="{54691FA3-57AC-46B7-8549-EAAB3A29AD2A}" type="parTrans" cxnId="{C3E06112-0586-4DE5-AD8E-3C708BD7BD21}">
      <dgm:prSet/>
      <dgm:spPr/>
      <dgm:t>
        <a:bodyPr/>
        <a:lstStyle/>
        <a:p>
          <a:endParaRPr lang="en-US"/>
        </a:p>
      </dgm:t>
    </dgm:pt>
    <dgm:pt modelId="{9EEB746B-FCA1-4222-9B2E-9D82C13B8F7A}" type="sibTrans" cxnId="{C3E06112-0586-4DE5-AD8E-3C708BD7BD21}">
      <dgm:prSet/>
      <dgm:spPr/>
      <dgm:t>
        <a:bodyPr/>
        <a:lstStyle/>
        <a:p>
          <a:endParaRPr lang="en-US"/>
        </a:p>
      </dgm:t>
    </dgm:pt>
    <dgm:pt modelId="{57076B3B-1497-4723-B80B-34AA9BE0C1E8}">
      <dgm:prSet/>
      <dgm:spPr/>
      <dgm:t>
        <a:bodyPr/>
        <a:lstStyle/>
        <a:p>
          <a:r>
            <a:rPr lang="en-US" dirty="0"/>
            <a:t>He did this by remembering playing "duck on a rock" as a child.</a:t>
          </a:r>
        </a:p>
      </dgm:t>
    </dgm:pt>
    <dgm:pt modelId="{AF275088-F649-4570-A160-99CACB1A2CE2}" type="parTrans" cxnId="{70C66360-74A4-4516-87D0-DF6A3DAA8945}">
      <dgm:prSet/>
      <dgm:spPr/>
      <dgm:t>
        <a:bodyPr/>
        <a:lstStyle/>
        <a:p>
          <a:endParaRPr lang="en-US"/>
        </a:p>
      </dgm:t>
    </dgm:pt>
    <dgm:pt modelId="{9FC1805A-1A0E-4357-915C-F78AEACBAA54}" type="sibTrans" cxnId="{70C66360-74A4-4516-87D0-DF6A3DAA8945}">
      <dgm:prSet/>
      <dgm:spPr/>
      <dgm:t>
        <a:bodyPr/>
        <a:lstStyle/>
        <a:p>
          <a:endParaRPr lang="en-US"/>
        </a:p>
      </dgm:t>
    </dgm:pt>
    <dgm:pt modelId="{8AC385C0-BF9F-48A6-A7C9-81895CF186D2}">
      <dgm:prSet/>
      <dgm:spPr/>
      <dgm:t>
        <a:bodyPr/>
        <a:lstStyle/>
        <a:p>
          <a:pPr rtl="0"/>
          <a:r>
            <a:rPr lang="en-US" dirty="0"/>
            <a:t>For people who don’t know</a:t>
          </a:r>
          <a:r>
            <a:rPr lang="en-US" dirty="0">
              <a:latin typeface="Century Gothic" panose="020B0502020202020204"/>
            </a:rPr>
            <a:t>, </a:t>
          </a:r>
          <a:r>
            <a:rPr lang="en-US" dirty="0"/>
            <a:t>"duck on a rock" is a game where people throw rocks at a target placed on a tree stump or a boulder.</a:t>
          </a:r>
        </a:p>
      </dgm:t>
    </dgm:pt>
    <dgm:pt modelId="{780ADB68-DB2F-4398-BD34-41A5601EB00F}" type="parTrans" cxnId="{790A02A8-5990-4965-AC9E-54A752D12047}">
      <dgm:prSet/>
      <dgm:spPr/>
      <dgm:t>
        <a:bodyPr/>
        <a:lstStyle/>
        <a:p>
          <a:endParaRPr lang="en-US"/>
        </a:p>
      </dgm:t>
    </dgm:pt>
    <dgm:pt modelId="{39E3B8A0-1244-42CD-9271-F970FA1EC324}" type="sibTrans" cxnId="{790A02A8-5990-4965-AC9E-54A752D12047}">
      <dgm:prSet/>
      <dgm:spPr/>
      <dgm:t>
        <a:bodyPr/>
        <a:lstStyle/>
        <a:p>
          <a:endParaRPr lang="en-US"/>
        </a:p>
      </dgm:t>
    </dgm:pt>
    <dgm:pt modelId="{74CF7CCB-DFF5-47EF-B61C-632466D523D6}" type="pres">
      <dgm:prSet presAssocID="{5C16412E-AA2D-485F-AF86-ECC6E00DFFD8}" presName="outerComposite" presStyleCnt="0">
        <dgm:presLayoutVars>
          <dgm:chMax val="5"/>
          <dgm:dir/>
          <dgm:resizeHandles val="exact"/>
        </dgm:presLayoutVars>
      </dgm:prSet>
      <dgm:spPr/>
    </dgm:pt>
    <dgm:pt modelId="{5FCD5DA5-9A72-4200-9C9D-E7B6BEC1181A}" type="pres">
      <dgm:prSet presAssocID="{5C16412E-AA2D-485F-AF86-ECC6E00DFFD8}" presName="dummyMaxCanvas" presStyleCnt="0">
        <dgm:presLayoutVars/>
      </dgm:prSet>
      <dgm:spPr/>
    </dgm:pt>
    <dgm:pt modelId="{42E80668-AFCC-4A9F-A4C5-98DB3C630537}" type="pres">
      <dgm:prSet presAssocID="{5C16412E-AA2D-485F-AF86-ECC6E00DFFD8}" presName="ThreeNodes_1" presStyleLbl="node1" presStyleIdx="0" presStyleCnt="3">
        <dgm:presLayoutVars>
          <dgm:bulletEnabled val="1"/>
        </dgm:presLayoutVars>
      </dgm:prSet>
      <dgm:spPr/>
    </dgm:pt>
    <dgm:pt modelId="{5BFDBD41-F75E-42CB-9E38-E0A67090D3B6}" type="pres">
      <dgm:prSet presAssocID="{5C16412E-AA2D-485F-AF86-ECC6E00DFFD8}" presName="ThreeNodes_2" presStyleLbl="node1" presStyleIdx="1" presStyleCnt="3">
        <dgm:presLayoutVars>
          <dgm:bulletEnabled val="1"/>
        </dgm:presLayoutVars>
      </dgm:prSet>
      <dgm:spPr/>
    </dgm:pt>
    <dgm:pt modelId="{4E1AE83E-6244-4A04-BCED-7B2C785EEA55}" type="pres">
      <dgm:prSet presAssocID="{5C16412E-AA2D-485F-AF86-ECC6E00DFFD8}" presName="ThreeNodes_3" presStyleLbl="node1" presStyleIdx="2" presStyleCnt="3">
        <dgm:presLayoutVars>
          <dgm:bulletEnabled val="1"/>
        </dgm:presLayoutVars>
      </dgm:prSet>
      <dgm:spPr/>
    </dgm:pt>
    <dgm:pt modelId="{5E8BB7D0-AE8A-46E7-8BB5-7980ADF4E910}" type="pres">
      <dgm:prSet presAssocID="{5C16412E-AA2D-485F-AF86-ECC6E00DFFD8}" presName="ThreeConn_1-2" presStyleLbl="fgAccFollowNode1" presStyleIdx="0" presStyleCnt="2">
        <dgm:presLayoutVars>
          <dgm:bulletEnabled val="1"/>
        </dgm:presLayoutVars>
      </dgm:prSet>
      <dgm:spPr/>
    </dgm:pt>
    <dgm:pt modelId="{4AD5DDC3-1A3D-44D7-9EE3-A694325FBDC0}" type="pres">
      <dgm:prSet presAssocID="{5C16412E-AA2D-485F-AF86-ECC6E00DFFD8}" presName="ThreeConn_2-3" presStyleLbl="fgAccFollowNode1" presStyleIdx="1" presStyleCnt="2">
        <dgm:presLayoutVars>
          <dgm:bulletEnabled val="1"/>
        </dgm:presLayoutVars>
      </dgm:prSet>
      <dgm:spPr/>
    </dgm:pt>
    <dgm:pt modelId="{D6C1C949-563D-4804-B2E3-F7B8DBBDA7F0}" type="pres">
      <dgm:prSet presAssocID="{5C16412E-AA2D-485F-AF86-ECC6E00DFFD8}" presName="ThreeNodes_1_text" presStyleLbl="node1" presStyleIdx="2" presStyleCnt="3">
        <dgm:presLayoutVars>
          <dgm:bulletEnabled val="1"/>
        </dgm:presLayoutVars>
      </dgm:prSet>
      <dgm:spPr/>
    </dgm:pt>
    <dgm:pt modelId="{51610866-100E-4E2D-9BC4-652CC1496EFD}" type="pres">
      <dgm:prSet presAssocID="{5C16412E-AA2D-485F-AF86-ECC6E00DFFD8}" presName="ThreeNodes_2_text" presStyleLbl="node1" presStyleIdx="2" presStyleCnt="3">
        <dgm:presLayoutVars>
          <dgm:bulletEnabled val="1"/>
        </dgm:presLayoutVars>
      </dgm:prSet>
      <dgm:spPr/>
    </dgm:pt>
    <dgm:pt modelId="{B26E1663-52F0-413D-A56F-6F0E8E0672AD}" type="pres">
      <dgm:prSet presAssocID="{5C16412E-AA2D-485F-AF86-ECC6E00DFFD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E06112-0586-4DE5-AD8E-3C708BD7BD21}" srcId="{5C16412E-AA2D-485F-AF86-ECC6E00DFFD8}" destId="{61B6DB3F-32D4-48DF-80C3-28237B554315}" srcOrd="0" destOrd="0" parTransId="{54691FA3-57AC-46B7-8549-EAAB3A29AD2A}" sibTransId="{9EEB746B-FCA1-4222-9B2E-9D82C13B8F7A}"/>
    <dgm:cxn modelId="{C8506816-8043-43C4-8FBA-10AF2B1BEAB6}" type="presOf" srcId="{9FC1805A-1A0E-4357-915C-F78AEACBAA54}" destId="{4AD5DDC3-1A3D-44D7-9EE3-A694325FBDC0}" srcOrd="0" destOrd="0" presId="urn:microsoft.com/office/officeart/2005/8/layout/vProcess5"/>
    <dgm:cxn modelId="{E18D045D-E12F-4135-9D95-AAA55C926560}" type="presOf" srcId="{61B6DB3F-32D4-48DF-80C3-28237B554315}" destId="{42E80668-AFCC-4A9F-A4C5-98DB3C630537}" srcOrd="0" destOrd="0" presId="urn:microsoft.com/office/officeart/2005/8/layout/vProcess5"/>
    <dgm:cxn modelId="{70C66360-74A4-4516-87D0-DF6A3DAA8945}" srcId="{5C16412E-AA2D-485F-AF86-ECC6E00DFFD8}" destId="{57076B3B-1497-4723-B80B-34AA9BE0C1E8}" srcOrd="1" destOrd="0" parTransId="{AF275088-F649-4570-A160-99CACB1A2CE2}" sibTransId="{9FC1805A-1A0E-4357-915C-F78AEACBAA54}"/>
    <dgm:cxn modelId="{4A922841-7536-45E2-9688-D995E29C5986}" type="presOf" srcId="{5C16412E-AA2D-485F-AF86-ECC6E00DFFD8}" destId="{74CF7CCB-DFF5-47EF-B61C-632466D523D6}" srcOrd="0" destOrd="0" presId="urn:microsoft.com/office/officeart/2005/8/layout/vProcess5"/>
    <dgm:cxn modelId="{2EA9786D-29B2-4C3B-9AC7-92D0ED39596D}" type="presOf" srcId="{8AC385C0-BF9F-48A6-A7C9-81895CF186D2}" destId="{4E1AE83E-6244-4A04-BCED-7B2C785EEA55}" srcOrd="0" destOrd="0" presId="urn:microsoft.com/office/officeart/2005/8/layout/vProcess5"/>
    <dgm:cxn modelId="{91A6BC70-3C5E-4D51-BF04-96ECD913807A}" type="presOf" srcId="{57076B3B-1497-4723-B80B-34AA9BE0C1E8}" destId="{5BFDBD41-F75E-42CB-9E38-E0A67090D3B6}" srcOrd="0" destOrd="0" presId="urn:microsoft.com/office/officeart/2005/8/layout/vProcess5"/>
    <dgm:cxn modelId="{BC86427E-1161-41A8-8BD7-2835D7F06EF9}" type="presOf" srcId="{57076B3B-1497-4723-B80B-34AA9BE0C1E8}" destId="{51610866-100E-4E2D-9BC4-652CC1496EFD}" srcOrd="1" destOrd="0" presId="urn:microsoft.com/office/officeart/2005/8/layout/vProcess5"/>
    <dgm:cxn modelId="{FA012A89-DB50-4D13-81CA-0CB224485DE3}" type="presOf" srcId="{9EEB746B-FCA1-4222-9B2E-9D82C13B8F7A}" destId="{5E8BB7D0-AE8A-46E7-8BB5-7980ADF4E910}" srcOrd="0" destOrd="0" presId="urn:microsoft.com/office/officeart/2005/8/layout/vProcess5"/>
    <dgm:cxn modelId="{790A02A8-5990-4965-AC9E-54A752D12047}" srcId="{5C16412E-AA2D-485F-AF86-ECC6E00DFFD8}" destId="{8AC385C0-BF9F-48A6-A7C9-81895CF186D2}" srcOrd="2" destOrd="0" parTransId="{780ADB68-DB2F-4398-BD34-41A5601EB00F}" sibTransId="{39E3B8A0-1244-42CD-9271-F970FA1EC324}"/>
    <dgm:cxn modelId="{12C79AAB-EB18-4613-B0FE-9ED8A379C8BD}" type="presOf" srcId="{8AC385C0-BF9F-48A6-A7C9-81895CF186D2}" destId="{B26E1663-52F0-413D-A56F-6F0E8E0672AD}" srcOrd="1" destOrd="0" presId="urn:microsoft.com/office/officeart/2005/8/layout/vProcess5"/>
    <dgm:cxn modelId="{A4FBE2FD-A060-4831-8090-29B7AB41BEE1}" type="presOf" srcId="{61B6DB3F-32D4-48DF-80C3-28237B554315}" destId="{D6C1C949-563D-4804-B2E3-F7B8DBBDA7F0}" srcOrd="1" destOrd="0" presId="urn:microsoft.com/office/officeart/2005/8/layout/vProcess5"/>
    <dgm:cxn modelId="{A2FDBE6E-F0B6-4689-A2BC-F46A7737D893}" type="presParOf" srcId="{74CF7CCB-DFF5-47EF-B61C-632466D523D6}" destId="{5FCD5DA5-9A72-4200-9C9D-E7B6BEC1181A}" srcOrd="0" destOrd="0" presId="urn:microsoft.com/office/officeart/2005/8/layout/vProcess5"/>
    <dgm:cxn modelId="{3E279540-7E60-4DAF-ADEA-128A71A2448A}" type="presParOf" srcId="{74CF7CCB-DFF5-47EF-B61C-632466D523D6}" destId="{42E80668-AFCC-4A9F-A4C5-98DB3C630537}" srcOrd="1" destOrd="0" presId="urn:microsoft.com/office/officeart/2005/8/layout/vProcess5"/>
    <dgm:cxn modelId="{50EEB5F4-746B-4DAE-84BB-AB84763F260A}" type="presParOf" srcId="{74CF7CCB-DFF5-47EF-B61C-632466D523D6}" destId="{5BFDBD41-F75E-42CB-9E38-E0A67090D3B6}" srcOrd="2" destOrd="0" presId="urn:microsoft.com/office/officeart/2005/8/layout/vProcess5"/>
    <dgm:cxn modelId="{53B140A3-FBE5-408D-BD43-AB9941DBFC0A}" type="presParOf" srcId="{74CF7CCB-DFF5-47EF-B61C-632466D523D6}" destId="{4E1AE83E-6244-4A04-BCED-7B2C785EEA55}" srcOrd="3" destOrd="0" presId="urn:microsoft.com/office/officeart/2005/8/layout/vProcess5"/>
    <dgm:cxn modelId="{F7343B4C-9631-4E74-B6C3-ACC4A5ECE3F1}" type="presParOf" srcId="{74CF7CCB-DFF5-47EF-B61C-632466D523D6}" destId="{5E8BB7D0-AE8A-46E7-8BB5-7980ADF4E910}" srcOrd="4" destOrd="0" presId="urn:microsoft.com/office/officeart/2005/8/layout/vProcess5"/>
    <dgm:cxn modelId="{721A8BB6-08EC-4E2C-99A4-5F78438AA868}" type="presParOf" srcId="{74CF7CCB-DFF5-47EF-B61C-632466D523D6}" destId="{4AD5DDC3-1A3D-44D7-9EE3-A694325FBDC0}" srcOrd="5" destOrd="0" presId="urn:microsoft.com/office/officeart/2005/8/layout/vProcess5"/>
    <dgm:cxn modelId="{54145FF8-EDDF-455F-A6C6-D8C938F801C8}" type="presParOf" srcId="{74CF7CCB-DFF5-47EF-B61C-632466D523D6}" destId="{D6C1C949-563D-4804-B2E3-F7B8DBBDA7F0}" srcOrd="6" destOrd="0" presId="urn:microsoft.com/office/officeart/2005/8/layout/vProcess5"/>
    <dgm:cxn modelId="{6C591CE8-8C13-46CE-B6DA-69691FED7203}" type="presParOf" srcId="{74CF7CCB-DFF5-47EF-B61C-632466D523D6}" destId="{51610866-100E-4E2D-9BC4-652CC1496EFD}" srcOrd="7" destOrd="0" presId="urn:microsoft.com/office/officeart/2005/8/layout/vProcess5"/>
    <dgm:cxn modelId="{A7FF22F9-0581-4CFB-A163-E00B1AFFA12B}" type="presParOf" srcId="{74CF7CCB-DFF5-47EF-B61C-632466D523D6}" destId="{B26E1663-52F0-413D-A56F-6F0E8E0672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CCBC7D-48E3-495F-AD9A-384C022122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3B21E3A-3353-4B8E-8C99-1078A10E1B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"I felt a crucial moment in my life as I felt success or failure of my attempt to hold the interest of the class and devise a new game." - James Naismith.</a:t>
          </a:r>
        </a:p>
      </dgm:t>
    </dgm:pt>
    <dgm:pt modelId="{481F6C46-D492-45A6-B98B-1DF7DC3DF821}" type="parTrans" cxnId="{1BCAE0D9-22D6-4A7F-8224-DA89B478AE4D}">
      <dgm:prSet/>
      <dgm:spPr/>
      <dgm:t>
        <a:bodyPr/>
        <a:lstStyle/>
        <a:p>
          <a:endParaRPr lang="en-US"/>
        </a:p>
      </dgm:t>
    </dgm:pt>
    <dgm:pt modelId="{8EF0F93A-FD4B-4AC8-8C32-9C712F7B9AD8}" type="sibTrans" cxnId="{1BCAE0D9-22D6-4A7F-8224-DA89B478AE4D}">
      <dgm:prSet/>
      <dgm:spPr/>
      <dgm:t>
        <a:bodyPr/>
        <a:lstStyle/>
        <a:p>
          <a:endParaRPr lang="en-US"/>
        </a:p>
      </dgm:t>
    </dgm:pt>
    <dgm:pt modelId="{82903FFB-142E-4205-82D4-A2DA9E0ED6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"</a:t>
          </a:r>
          <a:r>
            <a:rPr lang="en-US"/>
            <a:t>Be strong in body, clean in mind, lofty in ideals</a:t>
          </a:r>
          <a:r>
            <a:rPr lang="en-US">
              <a:latin typeface="Century Gothic" panose="020B0502020202020204"/>
            </a:rPr>
            <a:t>."-James Naismith </a:t>
          </a:r>
          <a:endParaRPr lang="en-US"/>
        </a:p>
      </dgm:t>
    </dgm:pt>
    <dgm:pt modelId="{2CCB6070-9DDD-43DA-AA94-89340EA686D8}" type="parTrans" cxnId="{CBC59B22-458D-4026-AF97-8CA9A16DAD11}">
      <dgm:prSet/>
      <dgm:spPr/>
      <dgm:t>
        <a:bodyPr/>
        <a:lstStyle/>
        <a:p>
          <a:endParaRPr lang="en-US"/>
        </a:p>
      </dgm:t>
    </dgm:pt>
    <dgm:pt modelId="{500DC39E-2A3F-49CF-801E-D7F6ECBB9549}" type="sibTrans" cxnId="{CBC59B22-458D-4026-AF97-8CA9A16DAD11}">
      <dgm:prSet/>
      <dgm:spPr/>
      <dgm:t>
        <a:bodyPr/>
        <a:lstStyle/>
        <a:p>
          <a:endParaRPr lang="en-US"/>
        </a:p>
      </dgm:t>
    </dgm:pt>
    <dgm:pt modelId="{D87D3943-5E71-4D3F-A5F8-28CEE680632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"The invention of basketball was not an accident. Those boys simply would not play "drop the handkerchief."-James Naismith.</a:t>
          </a:r>
        </a:p>
      </dgm:t>
    </dgm:pt>
    <dgm:pt modelId="{5B159B0F-AC82-4B32-A0CA-1F5E6A666FB2}" type="parTrans" cxnId="{79FBEB72-DCEE-4B75-9EB3-8242AB4C510B}">
      <dgm:prSet/>
      <dgm:spPr/>
    </dgm:pt>
    <dgm:pt modelId="{B9C0836D-630A-4CF3-975E-28F4F1F37CBC}" type="sibTrans" cxnId="{79FBEB72-DCEE-4B75-9EB3-8242AB4C510B}">
      <dgm:prSet/>
      <dgm:spPr/>
    </dgm:pt>
    <dgm:pt modelId="{3A37B00D-C10F-4564-807D-249B959CBF2C}" type="pres">
      <dgm:prSet presAssocID="{F4CCBC7D-48E3-495F-AD9A-384C0221224C}" presName="root" presStyleCnt="0">
        <dgm:presLayoutVars>
          <dgm:dir/>
          <dgm:resizeHandles val="exact"/>
        </dgm:presLayoutVars>
      </dgm:prSet>
      <dgm:spPr/>
    </dgm:pt>
    <dgm:pt modelId="{64D4D08A-B74B-4AD0-895D-96CD38AE611C}" type="pres">
      <dgm:prSet presAssocID="{03B21E3A-3353-4B8E-8C99-1078A10E1B16}" presName="compNode" presStyleCnt="0"/>
      <dgm:spPr/>
    </dgm:pt>
    <dgm:pt modelId="{D117C6C2-12A6-4C1A-8075-AE43D9BAF8FC}" type="pres">
      <dgm:prSet presAssocID="{03B21E3A-3353-4B8E-8C99-1078A10E1B16}" presName="bgRect" presStyleLbl="bgShp" presStyleIdx="0" presStyleCnt="3"/>
      <dgm:spPr/>
    </dgm:pt>
    <dgm:pt modelId="{28F9292E-6A7B-43CA-83DF-30A67FC61F7C}" type="pres">
      <dgm:prSet presAssocID="{03B21E3A-3353-4B8E-8C99-1078A10E1B1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73FE3457-A624-4488-B13C-27A00762D9F1}" type="pres">
      <dgm:prSet presAssocID="{03B21E3A-3353-4B8E-8C99-1078A10E1B16}" presName="spaceRect" presStyleCnt="0"/>
      <dgm:spPr/>
    </dgm:pt>
    <dgm:pt modelId="{C164B725-9636-420E-8A06-29B7326F8A26}" type="pres">
      <dgm:prSet presAssocID="{03B21E3A-3353-4B8E-8C99-1078A10E1B16}" presName="parTx" presStyleLbl="revTx" presStyleIdx="0" presStyleCnt="3">
        <dgm:presLayoutVars>
          <dgm:chMax val="0"/>
          <dgm:chPref val="0"/>
        </dgm:presLayoutVars>
      </dgm:prSet>
      <dgm:spPr/>
    </dgm:pt>
    <dgm:pt modelId="{A0AA451B-D947-44A5-8754-7592DCB0CE68}" type="pres">
      <dgm:prSet presAssocID="{8EF0F93A-FD4B-4AC8-8C32-9C712F7B9AD8}" presName="sibTrans" presStyleCnt="0"/>
      <dgm:spPr/>
    </dgm:pt>
    <dgm:pt modelId="{D324EBD5-FCF7-4DCD-94B8-1E4944A93C71}" type="pres">
      <dgm:prSet presAssocID="{82903FFB-142E-4205-82D4-A2DA9E0ED6D5}" presName="compNode" presStyleCnt="0"/>
      <dgm:spPr/>
    </dgm:pt>
    <dgm:pt modelId="{C634D263-0C7E-445F-A167-2CFBDA8C6C26}" type="pres">
      <dgm:prSet presAssocID="{82903FFB-142E-4205-82D4-A2DA9E0ED6D5}" presName="bgRect" presStyleLbl="bgShp" presStyleIdx="1" presStyleCnt="3"/>
      <dgm:spPr/>
    </dgm:pt>
    <dgm:pt modelId="{3FC2F880-783E-45C7-BC48-965882ECED51}" type="pres">
      <dgm:prSet presAssocID="{82903FFB-142E-4205-82D4-A2DA9E0ED6D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4B306AC-42E0-4640-B1FC-182A2F83E3C9}" type="pres">
      <dgm:prSet presAssocID="{82903FFB-142E-4205-82D4-A2DA9E0ED6D5}" presName="spaceRect" presStyleCnt="0"/>
      <dgm:spPr/>
    </dgm:pt>
    <dgm:pt modelId="{7FC09964-7BE7-47AD-995F-AEE5390CE110}" type="pres">
      <dgm:prSet presAssocID="{82903FFB-142E-4205-82D4-A2DA9E0ED6D5}" presName="parTx" presStyleLbl="revTx" presStyleIdx="1" presStyleCnt="3">
        <dgm:presLayoutVars>
          <dgm:chMax val="0"/>
          <dgm:chPref val="0"/>
        </dgm:presLayoutVars>
      </dgm:prSet>
      <dgm:spPr/>
    </dgm:pt>
    <dgm:pt modelId="{BB15E571-27C3-4578-B52D-E65675130490}" type="pres">
      <dgm:prSet presAssocID="{500DC39E-2A3F-49CF-801E-D7F6ECBB9549}" presName="sibTrans" presStyleCnt="0"/>
      <dgm:spPr/>
    </dgm:pt>
    <dgm:pt modelId="{BCC908BE-AA1A-4026-A8A6-266061FBC156}" type="pres">
      <dgm:prSet presAssocID="{D87D3943-5E71-4D3F-A5F8-28CEE680632F}" presName="compNode" presStyleCnt="0"/>
      <dgm:spPr/>
    </dgm:pt>
    <dgm:pt modelId="{B982FF8E-90B8-40F6-A661-A64A3EA846BE}" type="pres">
      <dgm:prSet presAssocID="{D87D3943-5E71-4D3F-A5F8-28CEE680632F}" presName="bgRect" presStyleLbl="bgShp" presStyleIdx="2" presStyleCnt="3"/>
      <dgm:spPr/>
    </dgm:pt>
    <dgm:pt modelId="{6CC8972B-9EF6-43C0-90EE-72A245B726E1}" type="pres">
      <dgm:prSet presAssocID="{D87D3943-5E71-4D3F-A5F8-28CEE68063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790D4DCB-DAF7-49DE-BC7E-BD3D6D471B48}" type="pres">
      <dgm:prSet presAssocID="{D87D3943-5E71-4D3F-A5F8-28CEE680632F}" presName="spaceRect" presStyleCnt="0"/>
      <dgm:spPr/>
    </dgm:pt>
    <dgm:pt modelId="{E8D7F920-22DC-4613-BFA0-2680AD58C6D8}" type="pres">
      <dgm:prSet presAssocID="{D87D3943-5E71-4D3F-A5F8-28CEE680632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BC59B22-458D-4026-AF97-8CA9A16DAD11}" srcId="{F4CCBC7D-48E3-495F-AD9A-384C0221224C}" destId="{82903FFB-142E-4205-82D4-A2DA9E0ED6D5}" srcOrd="1" destOrd="0" parTransId="{2CCB6070-9DDD-43DA-AA94-89340EA686D8}" sibTransId="{500DC39E-2A3F-49CF-801E-D7F6ECBB9549}"/>
    <dgm:cxn modelId="{5A7BF02B-DC64-479B-BB1C-907D9641B9A9}" type="presOf" srcId="{F4CCBC7D-48E3-495F-AD9A-384C0221224C}" destId="{3A37B00D-C10F-4564-807D-249B959CBF2C}" srcOrd="0" destOrd="0" presId="urn:microsoft.com/office/officeart/2018/2/layout/IconVerticalSolidList"/>
    <dgm:cxn modelId="{79FBEB72-DCEE-4B75-9EB3-8242AB4C510B}" srcId="{F4CCBC7D-48E3-495F-AD9A-384C0221224C}" destId="{D87D3943-5E71-4D3F-A5F8-28CEE680632F}" srcOrd="2" destOrd="0" parTransId="{5B159B0F-AC82-4B32-A0CA-1F5E6A666FB2}" sibTransId="{B9C0836D-630A-4CF3-975E-28F4F1F37CBC}"/>
    <dgm:cxn modelId="{93607F8D-4543-48E0-A376-FDC24EB41662}" type="presOf" srcId="{03B21E3A-3353-4B8E-8C99-1078A10E1B16}" destId="{C164B725-9636-420E-8A06-29B7326F8A26}" srcOrd="0" destOrd="0" presId="urn:microsoft.com/office/officeart/2018/2/layout/IconVerticalSolidList"/>
    <dgm:cxn modelId="{C9EE9496-8CA2-4B0E-915C-389DBB6722D0}" type="presOf" srcId="{D87D3943-5E71-4D3F-A5F8-28CEE680632F}" destId="{E8D7F920-22DC-4613-BFA0-2680AD58C6D8}" srcOrd="0" destOrd="0" presId="urn:microsoft.com/office/officeart/2018/2/layout/IconVerticalSolidList"/>
    <dgm:cxn modelId="{7307DEA5-D244-44C2-B78E-B930505DFCAA}" type="presOf" srcId="{82903FFB-142E-4205-82D4-A2DA9E0ED6D5}" destId="{7FC09964-7BE7-47AD-995F-AEE5390CE110}" srcOrd="0" destOrd="0" presId="urn:microsoft.com/office/officeart/2018/2/layout/IconVerticalSolidList"/>
    <dgm:cxn modelId="{1BCAE0D9-22D6-4A7F-8224-DA89B478AE4D}" srcId="{F4CCBC7D-48E3-495F-AD9A-384C0221224C}" destId="{03B21E3A-3353-4B8E-8C99-1078A10E1B16}" srcOrd="0" destOrd="0" parTransId="{481F6C46-D492-45A6-B98B-1DF7DC3DF821}" sibTransId="{8EF0F93A-FD4B-4AC8-8C32-9C712F7B9AD8}"/>
    <dgm:cxn modelId="{59359EC2-AE56-4932-B8AA-4BCB15E07362}" type="presParOf" srcId="{3A37B00D-C10F-4564-807D-249B959CBF2C}" destId="{64D4D08A-B74B-4AD0-895D-96CD38AE611C}" srcOrd="0" destOrd="0" presId="urn:microsoft.com/office/officeart/2018/2/layout/IconVerticalSolidList"/>
    <dgm:cxn modelId="{987D1F5D-0F57-4A33-BBE9-FECF27F8FC8C}" type="presParOf" srcId="{64D4D08A-B74B-4AD0-895D-96CD38AE611C}" destId="{D117C6C2-12A6-4C1A-8075-AE43D9BAF8FC}" srcOrd="0" destOrd="0" presId="urn:microsoft.com/office/officeart/2018/2/layout/IconVerticalSolidList"/>
    <dgm:cxn modelId="{F0A0293C-6324-4CC6-B92F-79929091D997}" type="presParOf" srcId="{64D4D08A-B74B-4AD0-895D-96CD38AE611C}" destId="{28F9292E-6A7B-43CA-83DF-30A67FC61F7C}" srcOrd="1" destOrd="0" presId="urn:microsoft.com/office/officeart/2018/2/layout/IconVerticalSolidList"/>
    <dgm:cxn modelId="{86358BF5-16EA-40D2-AE1C-17840DF3A7D4}" type="presParOf" srcId="{64D4D08A-B74B-4AD0-895D-96CD38AE611C}" destId="{73FE3457-A624-4488-B13C-27A00762D9F1}" srcOrd="2" destOrd="0" presId="urn:microsoft.com/office/officeart/2018/2/layout/IconVerticalSolidList"/>
    <dgm:cxn modelId="{1001B13D-E2C6-468B-83D5-F3C5AD409EB2}" type="presParOf" srcId="{64D4D08A-B74B-4AD0-895D-96CD38AE611C}" destId="{C164B725-9636-420E-8A06-29B7326F8A26}" srcOrd="3" destOrd="0" presId="urn:microsoft.com/office/officeart/2018/2/layout/IconVerticalSolidList"/>
    <dgm:cxn modelId="{1EE25CE0-CCFD-4132-8008-00C34EF691FD}" type="presParOf" srcId="{3A37B00D-C10F-4564-807D-249B959CBF2C}" destId="{A0AA451B-D947-44A5-8754-7592DCB0CE68}" srcOrd="1" destOrd="0" presId="urn:microsoft.com/office/officeart/2018/2/layout/IconVerticalSolidList"/>
    <dgm:cxn modelId="{6E68256D-D34B-4204-BD74-873AEB6FD2CE}" type="presParOf" srcId="{3A37B00D-C10F-4564-807D-249B959CBF2C}" destId="{D324EBD5-FCF7-4DCD-94B8-1E4944A93C71}" srcOrd="2" destOrd="0" presId="urn:microsoft.com/office/officeart/2018/2/layout/IconVerticalSolidList"/>
    <dgm:cxn modelId="{A15C6CBB-89BF-466F-BE41-4388593B0917}" type="presParOf" srcId="{D324EBD5-FCF7-4DCD-94B8-1E4944A93C71}" destId="{C634D263-0C7E-445F-A167-2CFBDA8C6C26}" srcOrd="0" destOrd="0" presId="urn:microsoft.com/office/officeart/2018/2/layout/IconVerticalSolidList"/>
    <dgm:cxn modelId="{B41A10FC-24DC-4084-BB8D-2B868A4C44BF}" type="presParOf" srcId="{D324EBD5-FCF7-4DCD-94B8-1E4944A93C71}" destId="{3FC2F880-783E-45C7-BC48-965882ECED51}" srcOrd="1" destOrd="0" presId="urn:microsoft.com/office/officeart/2018/2/layout/IconVerticalSolidList"/>
    <dgm:cxn modelId="{862997D1-89E4-4FCA-A890-3E3F414CA625}" type="presParOf" srcId="{D324EBD5-FCF7-4DCD-94B8-1E4944A93C71}" destId="{C4B306AC-42E0-4640-B1FC-182A2F83E3C9}" srcOrd="2" destOrd="0" presId="urn:microsoft.com/office/officeart/2018/2/layout/IconVerticalSolidList"/>
    <dgm:cxn modelId="{2DCD8BC5-FFD1-48BF-B274-15BA9DD0193F}" type="presParOf" srcId="{D324EBD5-FCF7-4DCD-94B8-1E4944A93C71}" destId="{7FC09964-7BE7-47AD-995F-AEE5390CE110}" srcOrd="3" destOrd="0" presId="urn:microsoft.com/office/officeart/2018/2/layout/IconVerticalSolidList"/>
    <dgm:cxn modelId="{A2FC7FAE-F830-449B-9F23-48B9ED1FB595}" type="presParOf" srcId="{3A37B00D-C10F-4564-807D-249B959CBF2C}" destId="{BB15E571-27C3-4578-B52D-E65675130490}" srcOrd="3" destOrd="0" presId="urn:microsoft.com/office/officeart/2018/2/layout/IconVerticalSolidList"/>
    <dgm:cxn modelId="{F36210D7-2064-427C-9B45-60A551CAB7CF}" type="presParOf" srcId="{3A37B00D-C10F-4564-807D-249B959CBF2C}" destId="{BCC908BE-AA1A-4026-A8A6-266061FBC156}" srcOrd="4" destOrd="0" presId="urn:microsoft.com/office/officeart/2018/2/layout/IconVerticalSolidList"/>
    <dgm:cxn modelId="{A01EABD3-97C9-4745-9830-F71D58769DA4}" type="presParOf" srcId="{BCC908BE-AA1A-4026-A8A6-266061FBC156}" destId="{B982FF8E-90B8-40F6-A661-A64A3EA846BE}" srcOrd="0" destOrd="0" presId="urn:microsoft.com/office/officeart/2018/2/layout/IconVerticalSolidList"/>
    <dgm:cxn modelId="{55DE309B-D814-430F-8CD1-432D1CDE273E}" type="presParOf" srcId="{BCC908BE-AA1A-4026-A8A6-266061FBC156}" destId="{6CC8972B-9EF6-43C0-90EE-72A245B726E1}" srcOrd="1" destOrd="0" presId="urn:microsoft.com/office/officeart/2018/2/layout/IconVerticalSolidList"/>
    <dgm:cxn modelId="{EA704237-3BC3-47F1-81D4-0FFB6AADDCBE}" type="presParOf" srcId="{BCC908BE-AA1A-4026-A8A6-266061FBC156}" destId="{790D4DCB-DAF7-49DE-BC7E-BD3D6D471B48}" srcOrd="2" destOrd="0" presId="urn:microsoft.com/office/officeart/2018/2/layout/IconVerticalSolidList"/>
    <dgm:cxn modelId="{FBC63D61-095D-4149-98BD-3A7181082CA5}" type="presParOf" srcId="{BCC908BE-AA1A-4026-A8A6-266061FBC156}" destId="{E8D7F920-22DC-4613-BFA0-2680AD58C6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A2BD8-81E2-4101-80C0-E881CCE05C9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92B331B-0F12-4318-B926-284600218A13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Margaret young –mother</a:t>
          </a:r>
          <a:endParaRPr lang="en-US" b="1" i="0" u="none" strike="noStrike" cap="none" baseline="0" noProof="0" dirty="0">
            <a:solidFill>
              <a:schemeClr val="tx2">
                <a:lumMod val="10000"/>
              </a:schemeClr>
            </a:solidFill>
            <a:latin typeface="Century Gothic"/>
          </a:endParaRPr>
        </a:p>
      </dgm:t>
    </dgm:pt>
    <dgm:pt modelId="{EF8905DF-9956-4A14-A00D-F2F1C8D7052C}" type="parTrans" cxnId="{EDDFFF42-34C6-4B25-AA5A-3A8E2CD8E212}">
      <dgm:prSet/>
      <dgm:spPr/>
      <dgm:t>
        <a:bodyPr/>
        <a:lstStyle/>
        <a:p>
          <a:endParaRPr lang="en-US"/>
        </a:p>
      </dgm:t>
    </dgm:pt>
    <dgm:pt modelId="{378D4F66-4213-442F-A1DB-47B4B6AC08D4}" type="sibTrans" cxnId="{EDDFFF42-34C6-4B25-AA5A-3A8E2CD8E212}">
      <dgm:prSet/>
      <dgm:spPr/>
      <dgm:t>
        <a:bodyPr/>
        <a:lstStyle/>
        <a:p>
          <a:endParaRPr lang="en-US"/>
        </a:p>
      </dgm:t>
    </dgm:pt>
    <dgm:pt modelId="{E6847B73-DD6D-4430-99CF-F916ED238AD2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John Naismith –father</a:t>
          </a:r>
        </a:p>
      </dgm:t>
    </dgm:pt>
    <dgm:pt modelId="{0F66B733-B38F-490E-9CBE-59FC0D6C2AA7}" type="parTrans" cxnId="{B0EFEDD9-B7F1-499B-BCD1-72375776D089}">
      <dgm:prSet/>
      <dgm:spPr/>
      <dgm:t>
        <a:bodyPr/>
        <a:lstStyle/>
        <a:p>
          <a:endParaRPr lang="en-US"/>
        </a:p>
      </dgm:t>
    </dgm:pt>
    <dgm:pt modelId="{84A4FF6F-1003-4E9A-BDFF-539D100D77C4}" type="sibTrans" cxnId="{B0EFEDD9-B7F1-499B-BCD1-72375776D089}">
      <dgm:prSet/>
      <dgm:spPr/>
      <dgm:t>
        <a:bodyPr/>
        <a:lstStyle/>
        <a:p>
          <a:endParaRPr lang="en-US"/>
        </a:p>
      </dgm:t>
    </dgm:pt>
    <dgm:pt modelId="{090E552B-2413-43BF-A7E2-75195BF42FDC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Annie Naismith –sister</a:t>
          </a:r>
        </a:p>
      </dgm:t>
    </dgm:pt>
    <dgm:pt modelId="{639B5190-AEA4-4101-881C-0580D6E809E7}" type="parTrans" cxnId="{4896B8BE-1727-4431-9015-888F3E2879D4}">
      <dgm:prSet/>
      <dgm:spPr/>
      <dgm:t>
        <a:bodyPr/>
        <a:lstStyle/>
        <a:p>
          <a:endParaRPr lang="en-US"/>
        </a:p>
      </dgm:t>
    </dgm:pt>
    <dgm:pt modelId="{79CADF73-9452-499D-97BA-9C391BEBFD64}" type="sibTrans" cxnId="{4896B8BE-1727-4431-9015-888F3E2879D4}">
      <dgm:prSet/>
      <dgm:spPr/>
      <dgm:t>
        <a:bodyPr/>
        <a:lstStyle/>
        <a:p>
          <a:endParaRPr lang="en-US"/>
        </a:p>
      </dgm:t>
    </dgm:pt>
    <dgm:pt modelId="{A1711F17-9745-4891-BEF7-F19470540E84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Robbie Naismith –brother</a:t>
          </a:r>
        </a:p>
      </dgm:t>
    </dgm:pt>
    <dgm:pt modelId="{12CE2C81-3B34-46CD-BF76-1FCDBCA30FA6}" type="parTrans" cxnId="{0DE07BC6-3800-48F6-A510-E2EF1177C2FD}">
      <dgm:prSet/>
      <dgm:spPr/>
      <dgm:t>
        <a:bodyPr/>
        <a:lstStyle/>
        <a:p>
          <a:endParaRPr lang="en-US"/>
        </a:p>
      </dgm:t>
    </dgm:pt>
    <dgm:pt modelId="{AA8567F2-86B8-4EDE-9561-6533F09336CE}" type="sibTrans" cxnId="{0DE07BC6-3800-48F6-A510-E2EF1177C2FD}">
      <dgm:prSet/>
      <dgm:spPr/>
      <dgm:t>
        <a:bodyPr/>
        <a:lstStyle/>
        <a:p>
          <a:endParaRPr lang="en-US"/>
        </a:p>
      </dgm:t>
    </dgm:pt>
    <dgm:pt modelId="{B1E63850-0783-4257-A044-1F8C316426D4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Maude Ann –daughter</a:t>
          </a:r>
        </a:p>
      </dgm:t>
    </dgm:pt>
    <dgm:pt modelId="{6E045567-15D2-495C-AA59-E67A7FA5E49D}" type="parTrans" cxnId="{F4A6BFEF-8939-4FF3-91BB-1AED0600CA25}">
      <dgm:prSet/>
      <dgm:spPr/>
      <dgm:t>
        <a:bodyPr/>
        <a:lstStyle/>
        <a:p>
          <a:endParaRPr lang="en-US"/>
        </a:p>
      </dgm:t>
    </dgm:pt>
    <dgm:pt modelId="{73F79053-9EB0-42D7-889F-29310726FF13}" type="sibTrans" cxnId="{F4A6BFEF-8939-4FF3-91BB-1AED0600CA25}">
      <dgm:prSet/>
      <dgm:spPr/>
      <dgm:t>
        <a:bodyPr/>
        <a:lstStyle/>
        <a:p>
          <a:endParaRPr lang="en-US"/>
        </a:p>
      </dgm:t>
    </dgm:pt>
    <dgm:pt modelId="{297F9484-665F-44F2-9A65-2E10A2188F2D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Margaret Mason –daughter</a:t>
          </a:r>
        </a:p>
      </dgm:t>
    </dgm:pt>
    <dgm:pt modelId="{A24DD347-FCBE-4228-8D79-21092267B6F0}" type="parTrans" cxnId="{A6385266-44AB-45F9-908F-01391C67851E}">
      <dgm:prSet/>
      <dgm:spPr/>
      <dgm:t>
        <a:bodyPr/>
        <a:lstStyle/>
        <a:p>
          <a:endParaRPr lang="en-US"/>
        </a:p>
      </dgm:t>
    </dgm:pt>
    <dgm:pt modelId="{25E6EF90-7D67-41AA-BA35-0F1E1AE7F782}" type="sibTrans" cxnId="{A6385266-44AB-45F9-908F-01391C67851E}">
      <dgm:prSet/>
      <dgm:spPr/>
      <dgm:t>
        <a:bodyPr/>
        <a:lstStyle/>
        <a:p>
          <a:endParaRPr lang="en-US"/>
        </a:p>
      </dgm:t>
    </dgm:pt>
    <dgm:pt modelId="{380656A5-0C45-451C-A6A4-90C5DB9A31CD}">
      <dgm:prSet/>
      <dgm:spPr/>
      <dgm:t>
        <a:bodyPr/>
        <a:lstStyle/>
        <a:p>
          <a:r>
            <a:rPr lang="en-US" b="1" dirty="0">
              <a:solidFill>
                <a:schemeClr val="tx2">
                  <a:lumMod val="10000"/>
                </a:schemeClr>
              </a:solidFill>
            </a:rPr>
            <a:t>Helen Carolyn –</a:t>
          </a:r>
          <a:r>
            <a:rPr lang="en-US" b="1" dirty="0">
              <a:solidFill>
                <a:schemeClr val="tx2">
                  <a:lumMod val="10000"/>
                </a:schemeClr>
              </a:solidFill>
              <a:latin typeface="Century Gothic" panose="020B0502020202020204"/>
            </a:rPr>
            <a:t>daughter</a:t>
          </a:r>
          <a:endParaRPr lang="en-US" b="1" dirty="0">
            <a:solidFill>
              <a:schemeClr val="tx2">
                <a:lumMod val="10000"/>
              </a:schemeClr>
            </a:solidFill>
          </a:endParaRPr>
        </a:p>
      </dgm:t>
    </dgm:pt>
    <dgm:pt modelId="{630EE8CA-D7FA-4FBD-A2B3-8D3A3BAA4C83}" type="parTrans" cxnId="{E032265E-6874-4A00-A11C-F96902410BE8}">
      <dgm:prSet/>
      <dgm:spPr/>
      <dgm:t>
        <a:bodyPr/>
        <a:lstStyle/>
        <a:p>
          <a:endParaRPr lang="en-US"/>
        </a:p>
      </dgm:t>
    </dgm:pt>
    <dgm:pt modelId="{223D361E-9DBB-48A6-BFA9-D197731C3BEA}" type="sibTrans" cxnId="{E032265E-6874-4A00-A11C-F96902410BE8}">
      <dgm:prSet/>
      <dgm:spPr/>
      <dgm:t>
        <a:bodyPr/>
        <a:lstStyle/>
        <a:p>
          <a:endParaRPr lang="en-US"/>
        </a:p>
      </dgm:t>
    </dgm:pt>
    <dgm:pt modelId="{4E477A5F-2897-42FD-9A72-4CD1792BBC47}">
      <dgm:prSet phldr="0"/>
      <dgm:spPr/>
      <dgm:t>
        <a:bodyPr/>
        <a:lstStyle/>
        <a:p>
          <a:pPr rtl="0"/>
          <a:r>
            <a:rPr lang="en-US" b="1" dirty="0">
              <a:solidFill>
                <a:schemeClr val="bg1"/>
              </a:solidFill>
              <a:latin typeface="Century Gothic" panose="020B0502020202020204"/>
            </a:rPr>
            <a:t>Maude Evelyn Sherman- wife</a:t>
          </a:r>
          <a:r>
            <a:rPr lang="en-US" b="1" dirty="0">
              <a:latin typeface="Century Gothic" panose="020B0502020202020204"/>
            </a:rPr>
            <a:t> </a:t>
          </a:r>
          <a:r>
            <a:rPr lang="en-US" b="1" dirty="0">
              <a:solidFill>
                <a:schemeClr val="bg1"/>
              </a:solidFill>
              <a:latin typeface="Century Gothic" panose="020B0502020202020204"/>
            </a:rPr>
            <a:t>m. 1834-1937</a:t>
          </a:r>
        </a:p>
      </dgm:t>
    </dgm:pt>
    <dgm:pt modelId="{3A58E0DE-66F5-4633-8B80-585D0C214501}" type="parTrans" cxnId="{41FB59D6-AB17-4E87-9218-C0C139B80166}">
      <dgm:prSet/>
      <dgm:spPr/>
    </dgm:pt>
    <dgm:pt modelId="{0D992E4C-5F73-4CA6-B0D9-AAD909A382A1}" type="sibTrans" cxnId="{41FB59D6-AB17-4E87-9218-C0C139B80166}">
      <dgm:prSet/>
      <dgm:spPr/>
    </dgm:pt>
    <dgm:pt modelId="{592DD420-1442-4A58-8167-0C851743C0A9}">
      <dgm:prSet phldr="0"/>
      <dgm:spPr/>
      <dgm:t>
        <a:bodyPr/>
        <a:lstStyle/>
        <a:p>
          <a:pPr rtl="0"/>
          <a:r>
            <a:rPr lang="en-US" b="1" dirty="0">
              <a:solidFill>
                <a:schemeClr val="bg1"/>
              </a:solidFill>
              <a:latin typeface="Century Gothic" panose="020B0502020202020204"/>
            </a:rPr>
            <a:t>Florence B. Kincaid </a:t>
          </a:r>
          <a:r>
            <a:rPr lang="en-US" b="1" dirty="0">
              <a:solidFill>
                <a:schemeClr val="bg1"/>
              </a:solidFill>
            </a:rPr>
            <a:t>–second wife</a:t>
          </a:r>
          <a:r>
            <a:rPr lang="en-US" b="1" dirty="0">
              <a:solidFill>
                <a:schemeClr val="bg1"/>
              </a:solidFill>
              <a:latin typeface="Century Gothic" panose="020B0502020202020204"/>
            </a:rPr>
            <a:t> m. 1939-1939</a:t>
          </a:r>
          <a:endParaRPr lang="en-US" b="1" dirty="0">
            <a:solidFill>
              <a:schemeClr val="bg1"/>
            </a:solidFill>
          </a:endParaRPr>
        </a:p>
      </dgm:t>
    </dgm:pt>
    <dgm:pt modelId="{BAEAFF86-5270-4C45-9985-344BD41E88A0}" type="parTrans" cxnId="{9C4A96D3-53CC-4E81-9182-D5CEB4267508}">
      <dgm:prSet/>
      <dgm:spPr/>
    </dgm:pt>
    <dgm:pt modelId="{DCBD985F-25BE-4DAB-817C-18C2DE857901}" type="sibTrans" cxnId="{9C4A96D3-53CC-4E81-9182-D5CEB4267508}">
      <dgm:prSet/>
      <dgm:spPr/>
    </dgm:pt>
    <dgm:pt modelId="{EA1E4615-B983-430A-A422-AF592D1AE6D2}" type="pres">
      <dgm:prSet presAssocID="{C65A2BD8-81E2-4101-80C0-E881CCE05C9B}" presName="diagram" presStyleCnt="0">
        <dgm:presLayoutVars>
          <dgm:dir/>
          <dgm:resizeHandles val="exact"/>
        </dgm:presLayoutVars>
      </dgm:prSet>
      <dgm:spPr/>
    </dgm:pt>
    <dgm:pt modelId="{7E29C213-0EDE-4399-B7CC-167396939F22}" type="pres">
      <dgm:prSet presAssocID="{C92B331B-0F12-4318-B926-284600218A13}" presName="node" presStyleLbl="node1" presStyleIdx="0" presStyleCnt="9">
        <dgm:presLayoutVars>
          <dgm:bulletEnabled val="1"/>
        </dgm:presLayoutVars>
      </dgm:prSet>
      <dgm:spPr/>
    </dgm:pt>
    <dgm:pt modelId="{CD26E397-EE48-4ED9-AF0D-E625DEA31268}" type="pres">
      <dgm:prSet presAssocID="{378D4F66-4213-442F-A1DB-47B4B6AC08D4}" presName="sibTrans" presStyleCnt="0"/>
      <dgm:spPr/>
    </dgm:pt>
    <dgm:pt modelId="{03337935-27CC-4C46-90B8-05C7A5E39B86}" type="pres">
      <dgm:prSet presAssocID="{E6847B73-DD6D-4430-99CF-F916ED238AD2}" presName="node" presStyleLbl="node1" presStyleIdx="1" presStyleCnt="9">
        <dgm:presLayoutVars>
          <dgm:bulletEnabled val="1"/>
        </dgm:presLayoutVars>
      </dgm:prSet>
      <dgm:spPr/>
    </dgm:pt>
    <dgm:pt modelId="{0B0E3D23-E424-4AD3-818F-DD7A6975DB7D}" type="pres">
      <dgm:prSet presAssocID="{84A4FF6F-1003-4E9A-BDFF-539D100D77C4}" presName="sibTrans" presStyleCnt="0"/>
      <dgm:spPr/>
    </dgm:pt>
    <dgm:pt modelId="{B903A9C9-CE4A-43AF-8FAA-9F6F22B10467}" type="pres">
      <dgm:prSet presAssocID="{090E552B-2413-43BF-A7E2-75195BF42FDC}" presName="node" presStyleLbl="node1" presStyleIdx="2" presStyleCnt="9">
        <dgm:presLayoutVars>
          <dgm:bulletEnabled val="1"/>
        </dgm:presLayoutVars>
      </dgm:prSet>
      <dgm:spPr/>
    </dgm:pt>
    <dgm:pt modelId="{93C1EA20-305E-40F6-A0E2-239B717E0A90}" type="pres">
      <dgm:prSet presAssocID="{79CADF73-9452-499D-97BA-9C391BEBFD64}" presName="sibTrans" presStyleCnt="0"/>
      <dgm:spPr/>
    </dgm:pt>
    <dgm:pt modelId="{3AA953ED-89BB-45BC-949C-5F753167F224}" type="pres">
      <dgm:prSet presAssocID="{A1711F17-9745-4891-BEF7-F19470540E84}" presName="node" presStyleLbl="node1" presStyleIdx="3" presStyleCnt="9">
        <dgm:presLayoutVars>
          <dgm:bulletEnabled val="1"/>
        </dgm:presLayoutVars>
      </dgm:prSet>
      <dgm:spPr/>
    </dgm:pt>
    <dgm:pt modelId="{83FEDA0F-0FDD-4288-AF77-35EEFE3A9918}" type="pres">
      <dgm:prSet presAssocID="{AA8567F2-86B8-4EDE-9561-6533F09336CE}" presName="sibTrans" presStyleCnt="0"/>
      <dgm:spPr/>
    </dgm:pt>
    <dgm:pt modelId="{3A2D2970-9D4D-4286-AABE-33303A60DA3D}" type="pres">
      <dgm:prSet presAssocID="{B1E63850-0783-4257-A044-1F8C316426D4}" presName="node" presStyleLbl="node1" presStyleIdx="4" presStyleCnt="9">
        <dgm:presLayoutVars>
          <dgm:bulletEnabled val="1"/>
        </dgm:presLayoutVars>
      </dgm:prSet>
      <dgm:spPr/>
    </dgm:pt>
    <dgm:pt modelId="{EA6109EA-5D40-455E-B5F7-78E913AEEDF5}" type="pres">
      <dgm:prSet presAssocID="{73F79053-9EB0-42D7-889F-29310726FF13}" presName="sibTrans" presStyleCnt="0"/>
      <dgm:spPr/>
    </dgm:pt>
    <dgm:pt modelId="{BD57690B-0C8C-4657-8062-BA1EEF02C01C}" type="pres">
      <dgm:prSet presAssocID="{297F9484-665F-44F2-9A65-2E10A2188F2D}" presName="node" presStyleLbl="node1" presStyleIdx="5" presStyleCnt="9">
        <dgm:presLayoutVars>
          <dgm:bulletEnabled val="1"/>
        </dgm:presLayoutVars>
      </dgm:prSet>
      <dgm:spPr/>
    </dgm:pt>
    <dgm:pt modelId="{ED9E1B91-02C1-450D-8AE7-5CADD05D554D}" type="pres">
      <dgm:prSet presAssocID="{25E6EF90-7D67-41AA-BA35-0F1E1AE7F782}" presName="sibTrans" presStyleCnt="0"/>
      <dgm:spPr/>
    </dgm:pt>
    <dgm:pt modelId="{ADD4B5D5-FB3B-4423-967B-53549DEBE64C}" type="pres">
      <dgm:prSet presAssocID="{380656A5-0C45-451C-A6A4-90C5DB9A31CD}" presName="node" presStyleLbl="node1" presStyleIdx="6" presStyleCnt="9">
        <dgm:presLayoutVars>
          <dgm:bulletEnabled val="1"/>
        </dgm:presLayoutVars>
      </dgm:prSet>
      <dgm:spPr/>
    </dgm:pt>
    <dgm:pt modelId="{392AC884-46A0-4D83-A268-46EEB0E7E615}" type="pres">
      <dgm:prSet presAssocID="{223D361E-9DBB-48A6-BFA9-D197731C3BEA}" presName="sibTrans" presStyleCnt="0"/>
      <dgm:spPr/>
    </dgm:pt>
    <dgm:pt modelId="{BCC6273C-3E72-439E-A398-F89B4616AC53}" type="pres">
      <dgm:prSet presAssocID="{4E477A5F-2897-42FD-9A72-4CD1792BBC47}" presName="node" presStyleLbl="node1" presStyleIdx="7" presStyleCnt="9">
        <dgm:presLayoutVars>
          <dgm:bulletEnabled val="1"/>
        </dgm:presLayoutVars>
      </dgm:prSet>
      <dgm:spPr/>
    </dgm:pt>
    <dgm:pt modelId="{B6BDD433-F656-49CD-8033-E2E11D596744}" type="pres">
      <dgm:prSet presAssocID="{0D992E4C-5F73-4CA6-B0D9-AAD909A382A1}" presName="sibTrans" presStyleCnt="0"/>
      <dgm:spPr/>
    </dgm:pt>
    <dgm:pt modelId="{E2824B81-FAD2-439B-8941-926596B73F0E}" type="pres">
      <dgm:prSet presAssocID="{592DD420-1442-4A58-8167-0C851743C0A9}" presName="node" presStyleLbl="node1" presStyleIdx="8" presStyleCnt="9">
        <dgm:presLayoutVars>
          <dgm:bulletEnabled val="1"/>
        </dgm:presLayoutVars>
      </dgm:prSet>
      <dgm:spPr/>
    </dgm:pt>
  </dgm:ptLst>
  <dgm:cxnLst>
    <dgm:cxn modelId="{F8721912-0906-433F-BE3A-92CD87C3D430}" type="presOf" srcId="{B1E63850-0783-4257-A044-1F8C316426D4}" destId="{3A2D2970-9D4D-4286-AABE-33303A60DA3D}" srcOrd="0" destOrd="0" presId="urn:microsoft.com/office/officeart/2005/8/layout/default"/>
    <dgm:cxn modelId="{7F09E82A-CD41-45F2-BF3C-AD2330BBF391}" type="presOf" srcId="{297F9484-665F-44F2-9A65-2E10A2188F2D}" destId="{BD57690B-0C8C-4657-8062-BA1EEF02C01C}" srcOrd="0" destOrd="0" presId="urn:microsoft.com/office/officeart/2005/8/layout/default"/>
    <dgm:cxn modelId="{1DC78731-BB20-4614-B438-4CD95C57A0B9}" type="presOf" srcId="{592DD420-1442-4A58-8167-0C851743C0A9}" destId="{E2824B81-FAD2-439B-8941-926596B73F0E}" srcOrd="0" destOrd="0" presId="urn:microsoft.com/office/officeart/2005/8/layout/default"/>
    <dgm:cxn modelId="{E032265E-6874-4A00-A11C-F96902410BE8}" srcId="{C65A2BD8-81E2-4101-80C0-E881CCE05C9B}" destId="{380656A5-0C45-451C-A6A4-90C5DB9A31CD}" srcOrd="6" destOrd="0" parTransId="{630EE8CA-D7FA-4FBD-A2B3-8D3A3BAA4C83}" sibTransId="{223D361E-9DBB-48A6-BFA9-D197731C3BEA}"/>
    <dgm:cxn modelId="{BA88575F-3943-4806-96E7-77799255CEC1}" type="presOf" srcId="{C65A2BD8-81E2-4101-80C0-E881CCE05C9B}" destId="{EA1E4615-B983-430A-A422-AF592D1AE6D2}" srcOrd="0" destOrd="0" presId="urn:microsoft.com/office/officeart/2005/8/layout/default"/>
    <dgm:cxn modelId="{EDDFFF42-34C6-4B25-AA5A-3A8E2CD8E212}" srcId="{C65A2BD8-81E2-4101-80C0-E881CCE05C9B}" destId="{C92B331B-0F12-4318-B926-284600218A13}" srcOrd="0" destOrd="0" parTransId="{EF8905DF-9956-4A14-A00D-F2F1C8D7052C}" sibTransId="{378D4F66-4213-442F-A1DB-47B4B6AC08D4}"/>
    <dgm:cxn modelId="{CE346E64-C38E-493C-8F95-CC4133199DC7}" type="presOf" srcId="{4E477A5F-2897-42FD-9A72-4CD1792BBC47}" destId="{BCC6273C-3E72-439E-A398-F89B4616AC53}" srcOrd="0" destOrd="0" presId="urn:microsoft.com/office/officeart/2005/8/layout/default"/>
    <dgm:cxn modelId="{A6385266-44AB-45F9-908F-01391C67851E}" srcId="{C65A2BD8-81E2-4101-80C0-E881CCE05C9B}" destId="{297F9484-665F-44F2-9A65-2E10A2188F2D}" srcOrd="5" destOrd="0" parTransId="{A24DD347-FCBE-4228-8D79-21092267B6F0}" sibTransId="{25E6EF90-7D67-41AA-BA35-0F1E1AE7F782}"/>
    <dgm:cxn modelId="{2289A650-204C-41B4-BAA5-73EC671B7D70}" type="presOf" srcId="{C92B331B-0F12-4318-B926-284600218A13}" destId="{7E29C213-0EDE-4399-B7CC-167396939F22}" srcOrd="0" destOrd="0" presId="urn:microsoft.com/office/officeart/2005/8/layout/default"/>
    <dgm:cxn modelId="{36BF3392-B07A-4211-9A7A-FAA4E5E6254C}" type="presOf" srcId="{380656A5-0C45-451C-A6A4-90C5DB9A31CD}" destId="{ADD4B5D5-FB3B-4423-967B-53549DEBE64C}" srcOrd="0" destOrd="0" presId="urn:microsoft.com/office/officeart/2005/8/layout/default"/>
    <dgm:cxn modelId="{4896B8BE-1727-4431-9015-888F3E2879D4}" srcId="{C65A2BD8-81E2-4101-80C0-E881CCE05C9B}" destId="{090E552B-2413-43BF-A7E2-75195BF42FDC}" srcOrd="2" destOrd="0" parTransId="{639B5190-AEA4-4101-881C-0580D6E809E7}" sibTransId="{79CADF73-9452-499D-97BA-9C391BEBFD64}"/>
    <dgm:cxn modelId="{EF12BFC1-8FE8-4744-9460-0B0486332AC0}" type="presOf" srcId="{A1711F17-9745-4891-BEF7-F19470540E84}" destId="{3AA953ED-89BB-45BC-949C-5F753167F224}" srcOrd="0" destOrd="0" presId="urn:microsoft.com/office/officeart/2005/8/layout/default"/>
    <dgm:cxn modelId="{AFAAEEC5-2459-40F0-A5C2-23975AD7367D}" type="presOf" srcId="{090E552B-2413-43BF-A7E2-75195BF42FDC}" destId="{B903A9C9-CE4A-43AF-8FAA-9F6F22B10467}" srcOrd="0" destOrd="0" presId="urn:microsoft.com/office/officeart/2005/8/layout/default"/>
    <dgm:cxn modelId="{0DE07BC6-3800-48F6-A510-E2EF1177C2FD}" srcId="{C65A2BD8-81E2-4101-80C0-E881CCE05C9B}" destId="{A1711F17-9745-4891-BEF7-F19470540E84}" srcOrd="3" destOrd="0" parTransId="{12CE2C81-3B34-46CD-BF76-1FCDBCA30FA6}" sibTransId="{AA8567F2-86B8-4EDE-9561-6533F09336CE}"/>
    <dgm:cxn modelId="{9C4A96D3-53CC-4E81-9182-D5CEB4267508}" srcId="{C65A2BD8-81E2-4101-80C0-E881CCE05C9B}" destId="{592DD420-1442-4A58-8167-0C851743C0A9}" srcOrd="8" destOrd="0" parTransId="{BAEAFF86-5270-4C45-9985-344BD41E88A0}" sibTransId="{DCBD985F-25BE-4DAB-817C-18C2DE857901}"/>
    <dgm:cxn modelId="{41FB59D6-AB17-4E87-9218-C0C139B80166}" srcId="{C65A2BD8-81E2-4101-80C0-E881CCE05C9B}" destId="{4E477A5F-2897-42FD-9A72-4CD1792BBC47}" srcOrd="7" destOrd="0" parTransId="{3A58E0DE-66F5-4633-8B80-585D0C214501}" sibTransId="{0D992E4C-5F73-4CA6-B0D9-AAD909A382A1}"/>
    <dgm:cxn modelId="{B0EFEDD9-B7F1-499B-BCD1-72375776D089}" srcId="{C65A2BD8-81E2-4101-80C0-E881CCE05C9B}" destId="{E6847B73-DD6D-4430-99CF-F916ED238AD2}" srcOrd="1" destOrd="0" parTransId="{0F66B733-B38F-490E-9CBE-59FC0D6C2AA7}" sibTransId="{84A4FF6F-1003-4E9A-BDFF-539D100D77C4}"/>
    <dgm:cxn modelId="{05632EDF-8471-4449-8213-D97DAB3B1369}" type="presOf" srcId="{E6847B73-DD6D-4430-99CF-F916ED238AD2}" destId="{03337935-27CC-4C46-90B8-05C7A5E39B86}" srcOrd="0" destOrd="0" presId="urn:microsoft.com/office/officeart/2005/8/layout/default"/>
    <dgm:cxn modelId="{F4A6BFEF-8939-4FF3-91BB-1AED0600CA25}" srcId="{C65A2BD8-81E2-4101-80C0-E881CCE05C9B}" destId="{B1E63850-0783-4257-A044-1F8C316426D4}" srcOrd="4" destOrd="0" parTransId="{6E045567-15D2-495C-AA59-E67A7FA5E49D}" sibTransId="{73F79053-9EB0-42D7-889F-29310726FF13}"/>
    <dgm:cxn modelId="{E3B34E9B-0F50-451C-82BF-F6F8C063B11E}" type="presParOf" srcId="{EA1E4615-B983-430A-A422-AF592D1AE6D2}" destId="{7E29C213-0EDE-4399-B7CC-167396939F22}" srcOrd="0" destOrd="0" presId="urn:microsoft.com/office/officeart/2005/8/layout/default"/>
    <dgm:cxn modelId="{C9DAA500-79D5-40DE-B5C1-0420537BD0C7}" type="presParOf" srcId="{EA1E4615-B983-430A-A422-AF592D1AE6D2}" destId="{CD26E397-EE48-4ED9-AF0D-E625DEA31268}" srcOrd="1" destOrd="0" presId="urn:microsoft.com/office/officeart/2005/8/layout/default"/>
    <dgm:cxn modelId="{FCAE7927-3A2C-478A-952F-F44BF394FBDE}" type="presParOf" srcId="{EA1E4615-B983-430A-A422-AF592D1AE6D2}" destId="{03337935-27CC-4C46-90B8-05C7A5E39B86}" srcOrd="2" destOrd="0" presId="urn:microsoft.com/office/officeart/2005/8/layout/default"/>
    <dgm:cxn modelId="{ECCAB91D-EB4F-4670-BE1D-6BACF1345C44}" type="presParOf" srcId="{EA1E4615-B983-430A-A422-AF592D1AE6D2}" destId="{0B0E3D23-E424-4AD3-818F-DD7A6975DB7D}" srcOrd="3" destOrd="0" presId="urn:microsoft.com/office/officeart/2005/8/layout/default"/>
    <dgm:cxn modelId="{ACAA85DE-6314-49E3-89EA-72215F96BD0D}" type="presParOf" srcId="{EA1E4615-B983-430A-A422-AF592D1AE6D2}" destId="{B903A9C9-CE4A-43AF-8FAA-9F6F22B10467}" srcOrd="4" destOrd="0" presId="urn:microsoft.com/office/officeart/2005/8/layout/default"/>
    <dgm:cxn modelId="{8C757B67-AFDD-4A27-AC48-DDCC66513486}" type="presParOf" srcId="{EA1E4615-B983-430A-A422-AF592D1AE6D2}" destId="{93C1EA20-305E-40F6-A0E2-239B717E0A90}" srcOrd="5" destOrd="0" presId="urn:microsoft.com/office/officeart/2005/8/layout/default"/>
    <dgm:cxn modelId="{B305A4DF-D028-4341-A713-B60613E6F775}" type="presParOf" srcId="{EA1E4615-B983-430A-A422-AF592D1AE6D2}" destId="{3AA953ED-89BB-45BC-949C-5F753167F224}" srcOrd="6" destOrd="0" presId="urn:microsoft.com/office/officeart/2005/8/layout/default"/>
    <dgm:cxn modelId="{23EC302E-B9B6-40BC-A6F0-F84024FE1475}" type="presParOf" srcId="{EA1E4615-B983-430A-A422-AF592D1AE6D2}" destId="{83FEDA0F-0FDD-4288-AF77-35EEFE3A9918}" srcOrd="7" destOrd="0" presId="urn:microsoft.com/office/officeart/2005/8/layout/default"/>
    <dgm:cxn modelId="{42E7654D-3610-456F-B60F-B95D90339E93}" type="presParOf" srcId="{EA1E4615-B983-430A-A422-AF592D1AE6D2}" destId="{3A2D2970-9D4D-4286-AABE-33303A60DA3D}" srcOrd="8" destOrd="0" presId="urn:microsoft.com/office/officeart/2005/8/layout/default"/>
    <dgm:cxn modelId="{7EEB33E9-82DA-40D7-86D9-657FC46398E7}" type="presParOf" srcId="{EA1E4615-B983-430A-A422-AF592D1AE6D2}" destId="{EA6109EA-5D40-455E-B5F7-78E913AEEDF5}" srcOrd="9" destOrd="0" presId="urn:microsoft.com/office/officeart/2005/8/layout/default"/>
    <dgm:cxn modelId="{FEEAD1FB-7E33-405B-81C0-50119F963545}" type="presParOf" srcId="{EA1E4615-B983-430A-A422-AF592D1AE6D2}" destId="{BD57690B-0C8C-4657-8062-BA1EEF02C01C}" srcOrd="10" destOrd="0" presId="urn:microsoft.com/office/officeart/2005/8/layout/default"/>
    <dgm:cxn modelId="{B7EFEC6C-DFBE-4213-A117-B437B80C6D4B}" type="presParOf" srcId="{EA1E4615-B983-430A-A422-AF592D1AE6D2}" destId="{ED9E1B91-02C1-450D-8AE7-5CADD05D554D}" srcOrd="11" destOrd="0" presId="urn:microsoft.com/office/officeart/2005/8/layout/default"/>
    <dgm:cxn modelId="{0C0FBCC4-8E94-42CF-96DD-46FDC2C00797}" type="presParOf" srcId="{EA1E4615-B983-430A-A422-AF592D1AE6D2}" destId="{ADD4B5D5-FB3B-4423-967B-53549DEBE64C}" srcOrd="12" destOrd="0" presId="urn:microsoft.com/office/officeart/2005/8/layout/default"/>
    <dgm:cxn modelId="{7A312A7A-74D7-48A7-8A3B-883F63A11CC6}" type="presParOf" srcId="{EA1E4615-B983-430A-A422-AF592D1AE6D2}" destId="{392AC884-46A0-4D83-A268-46EEB0E7E615}" srcOrd="13" destOrd="0" presId="urn:microsoft.com/office/officeart/2005/8/layout/default"/>
    <dgm:cxn modelId="{C779EB5A-E985-46D1-BDAA-DCBDB0BE664F}" type="presParOf" srcId="{EA1E4615-B983-430A-A422-AF592D1AE6D2}" destId="{BCC6273C-3E72-439E-A398-F89B4616AC53}" srcOrd="14" destOrd="0" presId="urn:microsoft.com/office/officeart/2005/8/layout/default"/>
    <dgm:cxn modelId="{E2A5051D-012E-448F-8628-CCC489AF87BC}" type="presParOf" srcId="{EA1E4615-B983-430A-A422-AF592D1AE6D2}" destId="{B6BDD433-F656-49CD-8033-E2E11D596744}" srcOrd="15" destOrd="0" presId="urn:microsoft.com/office/officeart/2005/8/layout/default"/>
    <dgm:cxn modelId="{026786BE-10DE-4ED6-95DE-4C5C44A76538}" type="presParOf" srcId="{EA1E4615-B983-430A-A422-AF592D1AE6D2}" destId="{E2824B81-FAD2-439B-8941-926596B73F0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C3392-36C7-404D-B171-745A9816C9D8}">
      <dsp:nvSpPr>
        <dsp:cNvPr id="0" name=""/>
        <dsp:cNvSpPr/>
      </dsp:nvSpPr>
      <dsp:spPr>
        <a:xfrm>
          <a:off x="0" y="671"/>
          <a:ext cx="6046132" cy="15702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9CDED-A80B-4EB1-93D1-7E1CE5625640}">
      <dsp:nvSpPr>
        <dsp:cNvPr id="0" name=""/>
        <dsp:cNvSpPr/>
      </dsp:nvSpPr>
      <dsp:spPr>
        <a:xfrm>
          <a:off x="475004" y="353980"/>
          <a:ext cx="863644" cy="863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F6A40-DDE2-4C32-AACA-70FA8DEAE7E1}">
      <dsp:nvSpPr>
        <dsp:cNvPr id="0" name=""/>
        <dsp:cNvSpPr/>
      </dsp:nvSpPr>
      <dsp:spPr>
        <a:xfrm>
          <a:off x="1813653" y="671"/>
          <a:ext cx="4232479" cy="157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186" tIns="166186" rIns="166186" bIns="16618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James Naismith is best known to be the inventor of the game basketball. </a:t>
          </a:r>
        </a:p>
      </dsp:txBody>
      <dsp:txXfrm>
        <a:off x="1813653" y="671"/>
        <a:ext cx="4232479" cy="1570262"/>
      </dsp:txXfrm>
    </dsp:sp>
    <dsp:sp modelId="{F76F020D-342F-47E4-8B7C-6F83F02AD7AB}">
      <dsp:nvSpPr>
        <dsp:cNvPr id="0" name=""/>
        <dsp:cNvSpPr/>
      </dsp:nvSpPr>
      <dsp:spPr>
        <a:xfrm>
          <a:off x="0" y="1963499"/>
          <a:ext cx="6046132" cy="1570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FF120-6623-403D-9BCC-8438F48BDC92}">
      <dsp:nvSpPr>
        <dsp:cNvPr id="0" name=""/>
        <dsp:cNvSpPr/>
      </dsp:nvSpPr>
      <dsp:spPr>
        <a:xfrm>
          <a:off x="475004" y="2316808"/>
          <a:ext cx="863644" cy="863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DBB51-2765-4967-A89E-F9CFF9BB637E}">
      <dsp:nvSpPr>
        <dsp:cNvPr id="0" name=""/>
        <dsp:cNvSpPr/>
      </dsp:nvSpPr>
      <dsp:spPr>
        <a:xfrm>
          <a:off x="1813653" y="1963499"/>
          <a:ext cx="4232479" cy="157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186" tIns="166186" rIns="166186" bIns="16618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 was also</a:t>
          </a:r>
          <a:r>
            <a:rPr lang="en-US" sz="1500" kern="1200" dirty="0">
              <a:latin typeface="Century Gothic" panose="020B0502020202020204"/>
            </a:rPr>
            <a:t> the first full-time athletics instructor at McGill  University and established the basketball program at the University of Kansas and worked and lived there for 41 years until his death.</a:t>
          </a:r>
          <a:endParaRPr lang="en-US" sz="1500" kern="1200" dirty="0"/>
        </a:p>
      </dsp:txBody>
      <dsp:txXfrm>
        <a:off x="1813653" y="1963499"/>
        <a:ext cx="4232479" cy="1570262"/>
      </dsp:txXfrm>
    </dsp:sp>
    <dsp:sp modelId="{327DADAC-56C4-4091-8F41-815254C7D4DC}">
      <dsp:nvSpPr>
        <dsp:cNvPr id="0" name=""/>
        <dsp:cNvSpPr/>
      </dsp:nvSpPr>
      <dsp:spPr>
        <a:xfrm>
          <a:off x="0" y="3926328"/>
          <a:ext cx="6046132" cy="15702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F28CF-8FCA-4A16-93AC-75B8D355B2F6}">
      <dsp:nvSpPr>
        <dsp:cNvPr id="0" name=""/>
        <dsp:cNvSpPr/>
      </dsp:nvSpPr>
      <dsp:spPr>
        <a:xfrm>
          <a:off x="475004" y="4279637"/>
          <a:ext cx="863644" cy="86364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4FA08-1EFA-42FD-85EF-86737D6D1D01}">
      <dsp:nvSpPr>
        <dsp:cNvPr id="0" name=""/>
        <dsp:cNvSpPr/>
      </dsp:nvSpPr>
      <dsp:spPr>
        <a:xfrm>
          <a:off x="1813653" y="3926328"/>
          <a:ext cx="4232479" cy="157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186" tIns="166186" rIns="166186" bIns="166186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entury Gothic" panose="020B0502020202020204"/>
            </a:rPr>
            <a:t>Look I got a video...</a:t>
          </a:r>
        </a:p>
      </dsp:txBody>
      <dsp:txXfrm>
        <a:off x="1813653" y="3926328"/>
        <a:ext cx="4232479" cy="1570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E5C40-23C4-433C-9639-705B1922A6A7}">
      <dsp:nvSpPr>
        <dsp:cNvPr id="0" name=""/>
        <dsp:cNvSpPr/>
      </dsp:nvSpPr>
      <dsp:spPr>
        <a:xfrm>
          <a:off x="0" y="805045"/>
          <a:ext cx="7046844" cy="1486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69630-F3D0-4FE7-A53A-BADD6106FD97}">
      <dsp:nvSpPr>
        <dsp:cNvPr id="0" name=""/>
        <dsp:cNvSpPr/>
      </dsp:nvSpPr>
      <dsp:spPr>
        <a:xfrm>
          <a:off x="449586" y="1139448"/>
          <a:ext cx="817430" cy="8174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82B66-5C5C-4FFB-B9A8-1A0D4A7321FF}">
      <dsp:nvSpPr>
        <dsp:cNvPr id="0" name=""/>
        <dsp:cNvSpPr/>
      </dsp:nvSpPr>
      <dsp:spPr>
        <a:xfrm>
          <a:off x="1716604" y="805045"/>
          <a:ext cx="5330239" cy="1486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94" tIns="157294" rIns="157294" bIns="15729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James Naismith invented basketball because they needed a sport to play indoors because it was too cold to play baseball or football outside.</a:t>
          </a:r>
        </a:p>
      </dsp:txBody>
      <dsp:txXfrm>
        <a:off x="1716604" y="805045"/>
        <a:ext cx="5330239" cy="1486237"/>
      </dsp:txXfrm>
    </dsp:sp>
    <dsp:sp modelId="{A0EB6EAF-9BDE-4A51-8178-29F41839D6F9}">
      <dsp:nvSpPr>
        <dsp:cNvPr id="0" name=""/>
        <dsp:cNvSpPr/>
      </dsp:nvSpPr>
      <dsp:spPr>
        <a:xfrm>
          <a:off x="0" y="2662842"/>
          <a:ext cx="7046844" cy="1486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E7A87-2537-4A5B-9499-B21E9D273E0C}">
      <dsp:nvSpPr>
        <dsp:cNvPr id="0" name=""/>
        <dsp:cNvSpPr/>
      </dsp:nvSpPr>
      <dsp:spPr>
        <a:xfrm>
          <a:off x="449586" y="2997246"/>
          <a:ext cx="817430" cy="8174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9910A-4F97-44B8-9855-5448F079E5C5}">
      <dsp:nvSpPr>
        <dsp:cNvPr id="0" name=""/>
        <dsp:cNvSpPr/>
      </dsp:nvSpPr>
      <dsp:spPr>
        <a:xfrm>
          <a:off x="1716604" y="2662842"/>
          <a:ext cx="5330239" cy="1486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94" tIns="157294" rIns="157294" bIns="15729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It was first used in 1891 at the YMCA training school in Springfield, Massachusetts.</a:t>
          </a:r>
        </a:p>
      </dsp:txBody>
      <dsp:txXfrm>
        <a:off x="1716604" y="2662842"/>
        <a:ext cx="5330239" cy="1486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80668-AFCC-4A9F-A4C5-98DB3C630537}">
      <dsp:nvSpPr>
        <dsp:cNvPr id="0" name=""/>
        <dsp:cNvSpPr/>
      </dsp:nvSpPr>
      <dsp:spPr>
        <a:xfrm>
          <a:off x="0" y="0"/>
          <a:ext cx="5307393" cy="167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James Naismith created basketball by throwing balls into peach baskets.</a:t>
          </a:r>
        </a:p>
      </dsp:txBody>
      <dsp:txXfrm>
        <a:off x="48951" y="48951"/>
        <a:ext cx="3503909" cy="1573417"/>
      </dsp:txXfrm>
    </dsp:sp>
    <dsp:sp modelId="{5BFDBD41-F75E-42CB-9E38-E0A67090D3B6}">
      <dsp:nvSpPr>
        <dsp:cNvPr id="0" name=""/>
        <dsp:cNvSpPr/>
      </dsp:nvSpPr>
      <dsp:spPr>
        <a:xfrm>
          <a:off x="468299" y="1949872"/>
          <a:ext cx="5307393" cy="167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 did this by remembering playing "duck on a rock" as a child.</a:t>
          </a:r>
        </a:p>
      </dsp:txBody>
      <dsp:txXfrm>
        <a:off x="517250" y="1998823"/>
        <a:ext cx="3654834" cy="1573417"/>
      </dsp:txXfrm>
    </dsp:sp>
    <dsp:sp modelId="{4E1AE83E-6244-4A04-BCED-7B2C785EEA55}">
      <dsp:nvSpPr>
        <dsp:cNvPr id="0" name=""/>
        <dsp:cNvSpPr/>
      </dsp:nvSpPr>
      <dsp:spPr>
        <a:xfrm>
          <a:off x="936598" y="3899745"/>
          <a:ext cx="5307393" cy="167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 people who don’t know</a:t>
          </a:r>
          <a:r>
            <a:rPr lang="en-US" sz="2000" kern="1200" dirty="0">
              <a:latin typeface="Century Gothic" panose="020B0502020202020204"/>
            </a:rPr>
            <a:t>, </a:t>
          </a:r>
          <a:r>
            <a:rPr lang="en-US" sz="2000" kern="1200" dirty="0"/>
            <a:t>"duck on a rock" is a game where people throw rocks at a target placed on a tree stump or a boulder.</a:t>
          </a:r>
        </a:p>
      </dsp:txBody>
      <dsp:txXfrm>
        <a:off x="985549" y="3948696"/>
        <a:ext cx="3654834" cy="1573417"/>
      </dsp:txXfrm>
    </dsp:sp>
    <dsp:sp modelId="{5E8BB7D0-AE8A-46E7-8BB5-7980ADF4E910}">
      <dsp:nvSpPr>
        <dsp:cNvPr id="0" name=""/>
        <dsp:cNvSpPr/>
      </dsp:nvSpPr>
      <dsp:spPr>
        <a:xfrm>
          <a:off x="4221035" y="1267417"/>
          <a:ext cx="1086357" cy="1086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65465" y="1267417"/>
        <a:ext cx="597497" cy="817484"/>
      </dsp:txXfrm>
    </dsp:sp>
    <dsp:sp modelId="{4AD5DDC3-1A3D-44D7-9EE3-A694325FBDC0}">
      <dsp:nvSpPr>
        <dsp:cNvPr id="0" name=""/>
        <dsp:cNvSpPr/>
      </dsp:nvSpPr>
      <dsp:spPr>
        <a:xfrm>
          <a:off x="4689334" y="3206147"/>
          <a:ext cx="1086357" cy="1086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33764" y="3206147"/>
        <a:ext cx="597497" cy="817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7C6C2-12A6-4C1A-8075-AE43D9BAF8FC}">
      <dsp:nvSpPr>
        <dsp:cNvPr id="0" name=""/>
        <dsp:cNvSpPr/>
      </dsp:nvSpPr>
      <dsp:spPr>
        <a:xfrm>
          <a:off x="0" y="736"/>
          <a:ext cx="6243991" cy="1722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292E-6A7B-43CA-83DF-30A67FC61F7C}">
      <dsp:nvSpPr>
        <dsp:cNvPr id="0" name=""/>
        <dsp:cNvSpPr/>
      </dsp:nvSpPr>
      <dsp:spPr>
        <a:xfrm>
          <a:off x="521135" y="388357"/>
          <a:ext cx="947519" cy="9475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4B725-9636-420E-8A06-29B7326F8A26}">
      <dsp:nvSpPr>
        <dsp:cNvPr id="0" name=""/>
        <dsp:cNvSpPr/>
      </dsp:nvSpPr>
      <dsp:spPr>
        <a:xfrm>
          <a:off x="1989790" y="736"/>
          <a:ext cx="4254201" cy="172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326" tIns="182326" rIns="182326" bIns="18232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"I felt a crucial moment in my life as I felt success or failure of my attempt to hold the interest of the class and devise a new game." - James Naismith.</a:t>
          </a:r>
        </a:p>
      </dsp:txBody>
      <dsp:txXfrm>
        <a:off x="1989790" y="736"/>
        <a:ext cx="4254201" cy="1722762"/>
      </dsp:txXfrm>
    </dsp:sp>
    <dsp:sp modelId="{C634D263-0C7E-445F-A167-2CFBDA8C6C26}">
      <dsp:nvSpPr>
        <dsp:cNvPr id="0" name=""/>
        <dsp:cNvSpPr/>
      </dsp:nvSpPr>
      <dsp:spPr>
        <a:xfrm>
          <a:off x="0" y="2154188"/>
          <a:ext cx="6243991" cy="17227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2F880-783E-45C7-BC48-965882ECED51}">
      <dsp:nvSpPr>
        <dsp:cNvPr id="0" name=""/>
        <dsp:cNvSpPr/>
      </dsp:nvSpPr>
      <dsp:spPr>
        <a:xfrm>
          <a:off x="521135" y="2541810"/>
          <a:ext cx="947519" cy="9475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09964-7BE7-47AD-995F-AEE5390CE110}">
      <dsp:nvSpPr>
        <dsp:cNvPr id="0" name=""/>
        <dsp:cNvSpPr/>
      </dsp:nvSpPr>
      <dsp:spPr>
        <a:xfrm>
          <a:off x="1989790" y="2154188"/>
          <a:ext cx="4254201" cy="172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326" tIns="182326" rIns="182326" bIns="18232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B0502020202020204"/>
            </a:rPr>
            <a:t>"</a:t>
          </a:r>
          <a:r>
            <a:rPr lang="en-US" sz="1700" kern="1200"/>
            <a:t>Be strong in body, clean in mind, lofty in ideals</a:t>
          </a:r>
          <a:r>
            <a:rPr lang="en-US" sz="1700" kern="1200">
              <a:latin typeface="Century Gothic" panose="020B0502020202020204"/>
            </a:rPr>
            <a:t>."-James Naismith </a:t>
          </a:r>
          <a:endParaRPr lang="en-US" sz="1700" kern="1200"/>
        </a:p>
      </dsp:txBody>
      <dsp:txXfrm>
        <a:off x="1989790" y="2154188"/>
        <a:ext cx="4254201" cy="1722762"/>
      </dsp:txXfrm>
    </dsp:sp>
    <dsp:sp modelId="{B982FF8E-90B8-40F6-A661-A64A3EA846BE}">
      <dsp:nvSpPr>
        <dsp:cNvPr id="0" name=""/>
        <dsp:cNvSpPr/>
      </dsp:nvSpPr>
      <dsp:spPr>
        <a:xfrm>
          <a:off x="0" y="4307641"/>
          <a:ext cx="6243991" cy="17227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8972B-9EF6-43C0-90EE-72A245B726E1}">
      <dsp:nvSpPr>
        <dsp:cNvPr id="0" name=""/>
        <dsp:cNvSpPr/>
      </dsp:nvSpPr>
      <dsp:spPr>
        <a:xfrm>
          <a:off x="521135" y="4695263"/>
          <a:ext cx="947519" cy="9475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7F920-22DC-4613-BFA0-2680AD58C6D8}">
      <dsp:nvSpPr>
        <dsp:cNvPr id="0" name=""/>
        <dsp:cNvSpPr/>
      </dsp:nvSpPr>
      <dsp:spPr>
        <a:xfrm>
          <a:off x="1989790" y="4307641"/>
          <a:ext cx="4254201" cy="1722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326" tIns="182326" rIns="182326" bIns="18232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B0502020202020204"/>
            </a:rPr>
            <a:t>"The invention of basketball was not an accident. Those boys simply would not play "drop the handkerchief."-James Naismith.</a:t>
          </a:r>
        </a:p>
      </dsp:txBody>
      <dsp:txXfrm>
        <a:off x="1989790" y="4307641"/>
        <a:ext cx="4254201" cy="17227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9C213-0EDE-4399-B7CC-167396939F22}">
      <dsp:nvSpPr>
        <dsp:cNvPr id="0" name=""/>
        <dsp:cNvSpPr/>
      </dsp:nvSpPr>
      <dsp:spPr>
        <a:xfrm>
          <a:off x="3385" y="502144"/>
          <a:ext cx="1833190" cy="10999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Margaret young –mother</a:t>
          </a:r>
          <a:endParaRPr lang="en-US" sz="1700" b="1" i="0" u="none" strike="noStrike" kern="1200" cap="none" baseline="0" noProof="0" dirty="0">
            <a:solidFill>
              <a:schemeClr val="tx2">
                <a:lumMod val="10000"/>
              </a:schemeClr>
            </a:solidFill>
            <a:latin typeface="Century Gothic"/>
          </a:endParaRPr>
        </a:p>
      </dsp:txBody>
      <dsp:txXfrm>
        <a:off x="3385" y="502144"/>
        <a:ext cx="1833190" cy="1099914"/>
      </dsp:txXfrm>
    </dsp:sp>
    <dsp:sp modelId="{03337935-27CC-4C46-90B8-05C7A5E39B86}">
      <dsp:nvSpPr>
        <dsp:cNvPr id="0" name=""/>
        <dsp:cNvSpPr/>
      </dsp:nvSpPr>
      <dsp:spPr>
        <a:xfrm>
          <a:off x="2019895" y="502144"/>
          <a:ext cx="1833190" cy="10999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John Naismith –father</a:t>
          </a:r>
        </a:p>
      </dsp:txBody>
      <dsp:txXfrm>
        <a:off x="2019895" y="502144"/>
        <a:ext cx="1833190" cy="1099914"/>
      </dsp:txXfrm>
    </dsp:sp>
    <dsp:sp modelId="{B903A9C9-CE4A-43AF-8FAA-9F6F22B10467}">
      <dsp:nvSpPr>
        <dsp:cNvPr id="0" name=""/>
        <dsp:cNvSpPr/>
      </dsp:nvSpPr>
      <dsp:spPr>
        <a:xfrm>
          <a:off x="4036404" y="502144"/>
          <a:ext cx="1833190" cy="10999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Annie Naismith –sister</a:t>
          </a:r>
        </a:p>
      </dsp:txBody>
      <dsp:txXfrm>
        <a:off x="4036404" y="502144"/>
        <a:ext cx="1833190" cy="1099914"/>
      </dsp:txXfrm>
    </dsp:sp>
    <dsp:sp modelId="{3AA953ED-89BB-45BC-949C-5F753167F224}">
      <dsp:nvSpPr>
        <dsp:cNvPr id="0" name=""/>
        <dsp:cNvSpPr/>
      </dsp:nvSpPr>
      <dsp:spPr>
        <a:xfrm>
          <a:off x="6052914" y="502144"/>
          <a:ext cx="1833190" cy="10999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Robbie Naismith –brother</a:t>
          </a:r>
        </a:p>
      </dsp:txBody>
      <dsp:txXfrm>
        <a:off x="6052914" y="502144"/>
        <a:ext cx="1833190" cy="1099914"/>
      </dsp:txXfrm>
    </dsp:sp>
    <dsp:sp modelId="{3A2D2970-9D4D-4286-AABE-33303A60DA3D}">
      <dsp:nvSpPr>
        <dsp:cNvPr id="0" name=""/>
        <dsp:cNvSpPr/>
      </dsp:nvSpPr>
      <dsp:spPr>
        <a:xfrm>
          <a:off x="8069423" y="502144"/>
          <a:ext cx="1833190" cy="10999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Maude Ann –daughter</a:t>
          </a:r>
        </a:p>
      </dsp:txBody>
      <dsp:txXfrm>
        <a:off x="8069423" y="502144"/>
        <a:ext cx="1833190" cy="1099914"/>
      </dsp:txXfrm>
    </dsp:sp>
    <dsp:sp modelId="{BD57690B-0C8C-4657-8062-BA1EEF02C01C}">
      <dsp:nvSpPr>
        <dsp:cNvPr id="0" name=""/>
        <dsp:cNvSpPr/>
      </dsp:nvSpPr>
      <dsp:spPr>
        <a:xfrm>
          <a:off x="1011640" y="1785377"/>
          <a:ext cx="1833190" cy="10999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Margaret Mason –daughter</a:t>
          </a:r>
        </a:p>
      </dsp:txBody>
      <dsp:txXfrm>
        <a:off x="1011640" y="1785377"/>
        <a:ext cx="1833190" cy="1099914"/>
      </dsp:txXfrm>
    </dsp:sp>
    <dsp:sp modelId="{ADD4B5D5-FB3B-4423-967B-53549DEBE64C}">
      <dsp:nvSpPr>
        <dsp:cNvPr id="0" name=""/>
        <dsp:cNvSpPr/>
      </dsp:nvSpPr>
      <dsp:spPr>
        <a:xfrm>
          <a:off x="3028150" y="1785377"/>
          <a:ext cx="1833190" cy="10999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>
                  <a:lumMod val="10000"/>
                </a:schemeClr>
              </a:solidFill>
            </a:rPr>
            <a:t>Helen Carolyn –</a:t>
          </a:r>
          <a:r>
            <a:rPr lang="en-US" sz="1700" b="1" kern="1200" dirty="0">
              <a:solidFill>
                <a:schemeClr val="tx2">
                  <a:lumMod val="10000"/>
                </a:schemeClr>
              </a:solidFill>
              <a:latin typeface="Century Gothic" panose="020B0502020202020204"/>
            </a:rPr>
            <a:t>daughter</a:t>
          </a:r>
          <a:endParaRPr lang="en-US" sz="1700" b="1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3028150" y="1785377"/>
        <a:ext cx="1833190" cy="1099914"/>
      </dsp:txXfrm>
    </dsp:sp>
    <dsp:sp modelId="{BCC6273C-3E72-439E-A398-F89B4616AC53}">
      <dsp:nvSpPr>
        <dsp:cNvPr id="0" name=""/>
        <dsp:cNvSpPr/>
      </dsp:nvSpPr>
      <dsp:spPr>
        <a:xfrm>
          <a:off x="5044659" y="1785377"/>
          <a:ext cx="1833190" cy="10999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Century Gothic" panose="020B0502020202020204"/>
            </a:rPr>
            <a:t>Maude Evelyn Sherman- wife</a:t>
          </a:r>
          <a:r>
            <a:rPr lang="en-US" sz="1700" b="1" kern="1200" dirty="0">
              <a:latin typeface="Century Gothic" panose="020B0502020202020204"/>
            </a:rPr>
            <a:t> </a:t>
          </a:r>
          <a:r>
            <a:rPr lang="en-US" sz="1700" b="1" kern="1200" dirty="0">
              <a:solidFill>
                <a:schemeClr val="bg1"/>
              </a:solidFill>
              <a:latin typeface="Century Gothic" panose="020B0502020202020204"/>
            </a:rPr>
            <a:t>m. 1834-1937</a:t>
          </a:r>
        </a:p>
      </dsp:txBody>
      <dsp:txXfrm>
        <a:off x="5044659" y="1785377"/>
        <a:ext cx="1833190" cy="1099914"/>
      </dsp:txXfrm>
    </dsp:sp>
    <dsp:sp modelId="{E2824B81-FAD2-439B-8941-926596B73F0E}">
      <dsp:nvSpPr>
        <dsp:cNvPr id="0" name=""/>
        <dsp:cNvSpPr/>
      </dsp:nvSpPr>
      <dsp:spPr>
        <a:xfrm>
          <a:off x="7061168" y="1785377"/>
          <a:ext cx="1833190" cy="10999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  <a:latin typeface="Century Gothic" panose="020B0502020202020204"/>
            </a:rPr>
            <a:t>Florence B. Kincaid </a:t>
          </a:r>
          <a:r>
            <a:rPr lang="en-US" sz="1700" b="1" kern="1200" dirty="0">
              <a:solidFill>
                <a:schemeClr val="bg1"/>
              </a:solidFill>
            </a:rPr>
            <a:t>–second wife</a:t>
          </a:r>
          <a:r>
            <a:rPr lang="en-US" sz="1700" b="1" kern="1200" dirty="0">
              <a:solidFill>
                <a:schemeClr val="bg1"/>
              </a:solidFill>
              <a:latin typeface="Century Gothic" panose="020B0502020202020204"/>
            </a:rPr>
            <a:t> m. 1939-1939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7061168" y="1785377"/>
        <a:ext cx="1833190" cy="1099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versity.org/wiki/Fichier:Naismith_statue,_Almonte.jpg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flickr.com/photos/mclain/241597690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xiJJIacdF-E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thaigoodview.com/node/107071?page=0%2C3" TargetMode="Externa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hyperlink" Target="https://nl.m.wikipedia.org/wiki/Bestand:Dr._James_Naismith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mes_Naismith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4106" y="609600"/>
            <a:ext cx="3369133" cy="3642851"/>
          </a:xfrm>
        </p:spPr>
        <p:txBody>
          <a:bodyPr>
            <a:normAutofit/>
          </a:bodyPr>
          <a:lstStyle/>
          <a:p>
            <a:r>
              <a:rPr lang="en-US" sz="3100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JAmes Naismith</a:t>
            </a:r>
            <a:endParaRPr lang="en-US" sz="31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4106" y="4365523"/>
            <a:ext cx="3369132" cy="179305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 basketball and teaching sensation</a:t>
            </a:r>
            <a:endParaRPr lang="en-US" dirty="0"/>
          </a:p>
        </p:txBody>
      </p:sp>
      <p:pic>
        <p:nvPicPr>
          <p:cNvPr id="4" name="Picture 4" descr="A person holding a sign&#10;&#10;Description generated with very high confidence">
            <a:extLst>
              <a:ext uri="{FF2B5EF4-FFF2-40B4-BE49-F238E27FC236}">
                <a16:creationId xmlns:a16="http://schemas.microsoft.com/office/drawing/2014/main" id="{423835C2-B7EE-4D5B-9BAC-C1E68B19F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15" y="1485814"/>
            <a:ext cx="6915663" cy="389005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22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5BA9-659F-4DF4-BD7B-6FE3127F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The end</a:t>
            </a:r>
            <a:endParaRPr lang="en-US" dirty="0"/>
          </a:p>
        </p:txBody>
      </p:sp>
      <p:pic>
        <p:nvPicPr>
          <p:cNvPr id="4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8DAEA8CD-B8D2-475E-A453-E6EF4E418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022" y="-7190"/>
            <a:ext cx="3567799" cy="1988390"/>
          </a:xfrm>
        </p:spPr>
      </p:pic>
      <p:pic>
        <p:nvPicPr>
          <p:cNvPr id="6" name="Picture 6" descr="A person standing in a field&#10;&#10;Description generated with very high confidence">
            <a:extLst>
              <a:ext uri="{FF2B5EF4-FFF2-40B4-BE49-F238E27FC236}">
                <a16:creationId xmlns:a16="http://schemas.microsoft.com/office/drawing/2014/main" id="{05F42D40-CA48-45CD-8FC5-C25B31009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51" y="-2685"/>
            <a:ext cx="2743200" cy="2003822"/>
          </a:xfrm>
          <a:prstGeom prst="rect">
            <a:avLst/>
          </a:prstGeom>
        </p:spPr>
      </p:pic>
      <p:pic>
        <p:nvPicPr>
          <p:cNvPr id="10" name="Picture 10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78F3D55C-E51D-4688-9646-DDD46AA85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815" y="1988625"/>
            <a:ext cx="2743200" cy="2104373"/>
          </a:xfrm>
          <a:prstGeom prst="rect">
            <a:avLst/>
          </a:prstGeom>
        </p:spPr>
      </p:pic>
      <p:pic>
        <p:nvPicPr>
          <p:cNvPr id="12" name="Picture 12" descr="A group of people sitting posing for the camera&#10;&#10;Description generated with very high confidence">
            <a:extLst>
              <a:ext uri="{FF2B5EF4-FFF2-40B4-BE49-F238E27FC236}">
                <a16:creationId xmlns:a16="http://schemas.microsoft.com/office/drawing/2014/main" id="{334613A6-727E-4D06-99F1-E98397583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816" y="3976043"/>
            <a:ext cx="2656935" cy="2888443"/>
          </a:xfrm>
          <a:prstGeom prst="rect">
            <a:avLst/>
          </a:prstGeom>
        </p:spPr>
      </p:pic>
      <p:pic>
        <p:nvPicPr>
          <p:cNvPr id="15" name="Picture 17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D4E87CB0-FF29-4856-BEC6-E8E9BA19E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260" y="1984525"/>
            <a:ext cx="2350877" cy="2112574"/>
          </a:xfrm>
          <a:prstGeom prst="rect">
            <a:avLst/>
          </a:prstGeom>
        </p:spPr>
      </p:pic>
      <p:pic>
        <p:nvPicPr>
          <p:cNvPr id="20" name="Picture 21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E31A5392-8C30-4A7A-AEFA-8FF912BE6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060" y="4044898"/>
            <a:ext cx="2326257" cy="2808241"/>
          </a:xfrm>
          <a:prstGeom prst="rect">
            <a:avLst/>
          </a:prstGeom>
        </p:spPr>
      </p:pic>
      <p:pic>
        <p:nvPicPr>
          <p:cNvPr id="29" name="Picture 29" descr="A person wearing glasses and smiling at the camera&#10;&#10;Description generated with high confidence">
            <a:extLst>
              <a:ext uri="{FF2B5EF4-FFF2-40B4-BE49-F238E27FC236}">
                <a16:creationId xmlns:a16="http://schemas.microsoft.com/office/drawing/2014/main" id="{97EF30D7-202F-4179-96AA-C50380D57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418" y="1988993"/>
            <a:ext cx="2441276" cy="4849713"/>
          </a:xfrm>
          <a:prstGeom prst="rect">
            <a:avLst/>
          </a:prstGeom>
        </p:spPr>
      </p:pic>
      <p:pic>
        <p:nvPicPr>
          <p:cNvPr id="31" name="Picture 31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3EB61CF4-C50A-40CB-946D-86022B674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008" y="1989826"/>
            <a:ext cx="2615644" cy="4948687"/>
          </a:xfrm>
          <a:prstGeom prst="rect">
            <a:avLst/>
          </a:prstGeom>
        </p:spPr>
      </p:pic>
      <p:pic>
        <p:nvPicPr>
          <p:cNvPr id="33" name="Picture 33" descr="A person wearing glasses posing for the camera&#10;&#10;Description generated with very high confidence">
            <a:extLst>
              <a:ext uri="{FF2B5EF4-FFF2-40B4-BE49-F238E27FC236}">
                <a16:creationId xmlns:a16="http://schemas.microsoft.com/office/drawing/2014/main" id="{D3609977-BA09-4EF9-BA54-54F56B85D7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0967" y="1437"/>
            <a:ext cx="3059501" cy="1995579"/>
          </a:xfrm>
          <a:prstGeom prst="rect">
            <a:avLst/>
          </a:prstGeom>
        </p:spPr>
      </p:pic>
      <p:pic>
        <p:nvPicPr>
          <p:cNvPr id="35" name="Picture 3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11D284B-28B2-4B17-A78C-A8BFF2EFD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51" y="3755308"/>
            <a:ext cx="2239993" cy="3085497"/>
          </a:xfrm>
          <a:prstGeom prst="rect">
            <a:avLst/>
          </a:prstGeom>
        </p:spPr>
      </p:pic>
      <p:pic>
        <p:nvPicPr>
          <p:cNvPr id="37" name="Picture 37" descr="A vintage photo of an old building&#10;&#10;Description generated with very high confidence">
            <a:extLst>
              <a:ext uri="{FF2B5EF4-FFF2-40B4-BE49-F238E27FC236}">
                <a16:creationId xmlns:a16="http://schemas.microsoft.com/office/drawing/2014/main" id="{9B8F9AC8-533A-4EAF-8547-89B0E2B858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972" y="1985693"/>
            <a:ext cx="2268749" cy="17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774A-AB93-471A-B254-92A38702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When he was born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99ED-2FFC-47C2-B16A-13C2FB77D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James Naismith was born on November 6th in1861 in Almonte, Ontario.</a:t>
            </a:r>
          </a:p>
        </p:txBody>
      </p:sp>
    </p:spTree>
    <p:extLst>
      <p:ext uri="{BB962C8B-B14F-4D97-AF65-F5344CB8AC3E}">
        <p14:creationId xmlns:p14="http://schemas.microsoft.com/office/powerpoint/2010/main" val="56978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2792-D496-4176-9283-A8269DA9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1905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When he died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13C40-AF70-496F-A19D-EAE820F24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4716462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 Light"/>
                <a:cs typeface="Calibri Light"/>
              </a:rPr>
              <a:t>James Naismith died on November 28th in the year 1939 due to a hemorrhagic stroke 22 days after his 78th birthday.</a:t>
            </a:r>
            <a:endParaRPr lang="en-US" sz="40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8C8ED6-A932-44F5-83A5-5793DDA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82811E-FB7E-4C44-8776-8FBD8D9AA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658732-4596-4018-974F-676F1F6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A picture containing grass, outdoor, sitting, table&#10;&#10;Description generated with very high confidence">
            <a:extLst>
              <a:ext uri="{FF2B5EF4-FFF2-40B4-BE49-F238E27FC236}">
                <a16:creationId xmlns:a16="http://schemas.microsoft.com/office/drawing/2014/main" id="{1195EB8B-153E-4F40-9508-97DEB191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577" r="28942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pic>
        <p:nvPicPr>
          <p:cNvPr id="4" name="Picture 4" descr="A picture containing outdoor, person, clothing, bench&#10;&#10;Description generated with very high confidence">
            <a:extLst>
              <a:ext uri="{FF2B5EF4-FFF2-40B4-BE49-F238E27FC236}">
                <a16:creationId xmlns:a16="http://schemas.microsoft.com/office/drawing/2014/main" id="{C6B1D584-1C11-4607-9519-765EE82A78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066" r="1067" b="-1"/>
          <a:stretch/>
        </p:blipFill>
        <p:spPr>
          <a:xfrm>
            <a:off x="6256867" y="160867"/>
            <a:ext cx="3767328" cy="3747805"/>
          </a:xfrm>
          <a:custGeom>
            <a:avLst/>
            <a:gdLst/>
            <a:ahLst/>
            <a:cxnLst/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459E8-3317-447A-8812-7991F3CE2354}"/>
              </a:ext>
            </a:extLst>
          </p:cNvPr>
          <p:cNvSpPr txBox="1"/>
          <p:nvPr/>
        </p:nvSpPr>
        <p:spPr>
          <a:xfrm>
            <a:off x="5515155" y="2857410"/>
            <a:ext cx="3692104" cy="1884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DACBB-F60A-4FAC-BF95-8BA9D68B81F3}"/>
              </a:ext>
            </a:extLst>
          </p:cNvPr>
          <p:cNvSpPr txBox="1"/>
          <p:nvPr/>
        </p:nvSpPr>
        <p:spPr>
          <a:xfrm>
            <a:off x="6162136" y="6533971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17C8-83D8-46E7-80F0-1437FFE8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/>
          <a:lstStyle/>
          <a:p>
            <a:r>
              <a:rPr lang="en-US" sz="400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What he did for Canada</a:t>
            </a:r>
            <a:endParaRPr lang="en-US" sz="4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F5F793-88B3-477B-8C5B-E59836ED3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662378"/>
              </p:ext>
            </p:extLst>
          </p:nvPr>
        </p:nvGraphicFramePr>
        <p:xfrm>
          <a:off x="4867470" y="318219"/>
          <a:ext cx="6046133" cy="5497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2" name="TextBox 831">
            <a:extLst>
              <a:ext uri="{FF2B5EF4-FFF2-40B4-BE49-F238E27FC236}">
                <a16:creationId xmlns:a16="http://schemas.microsoft.com/office/drawing/2014/main" id="{52162E63-EE06-4B88-B3B8-37618801290C}"/>
              </a:ext>
            </a:extLst>
          </p:cNvPr>
          <p:cNvSpPr txBox="1"/>
          <p:nvPr/>
        </p:nvSpPr>
        <p:spPr>
          <a:xfrm>
            <a:off x="813758" y="511258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7"/>
              </a:rPr>
              <a:t>https://www.youtube.com/watch?v=xiJJIacdF-E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F70A-992F-4B35-87B2-23B692F7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When and why?</a:t>
            </a:r>
            <a:endParaRPr lang="en-US" dirty="0"/>
          </a:p>
        </p:txBody>
      </p:sp>
      <p:pic>
        <p:nvPicPr>
          <p:cNvPr id="61" name="Picture 61" descr="A vintage photo of a person&#10;&#10;Description generated with very high confidence">
            <a:extLst>
              <a:ext uri="{FF2B5EF4-FFF2-40B4-BE49-F238E27FC236}">
                <a16:creationId xmlns:a16="http://schemas.microsoft.com/office/drawing/2014/main" id="{9707AF30-D1B7-4ECB-A93D-DE50879F6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309" r="35450"/>
          <a:stretch/>
        </p:blipFill>
        <p:spPr>
          <a:xfrm>
            <a:off x="-1203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FD3241-BEC4-4FAC-9F14-A6B29C3D29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995919"/>
              </p:ext>
            </p:extLst>
          </p:nvPr>
        </p:nvGraphicFramePr>
        <p:xfrm>
          <a:off x="4303643" y="1128622"/>
          <a:ext cx="7046844" cy="4954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57FA45F8-DD44-48FC-8E25-987C353A8F65}"/>
              </a:ext>
            </a:extLst>
          </p:cNvPr>
          <p:cNvSpPr txBox="1"/>
          <p:nvPr/>
        </p:nvSpPr>
        <p:spPr>
          <a:xfrm>
            <a:off x="865814" y="6657945"/>
            <a:ext cx="287129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065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4FD9-1CE5-417E-9C6E-45B05820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How he created basketball</a:t>
            </a:r>
            <a:endParaRPr lang="en-US" sz="3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2E601D63-19EF-4DDF-A344-688C9E11C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1223664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Picture 31" descr="A black and white photo of a person&#10;&#10;Description generated with very high confidence">
            <a:extLst>
              <a:ext uri="{FF2B5EF4-FFF2-40B4-BE49-F238E27FC236}">
                <a16:creationId xmlns:a16="http://schemas.microsoft.com/office/drawing/2014/main" id="{8A677138-4820-4F80-8835-B8196A894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30387" y="10784"/>
            <a:ext cx="2807717" cy="25951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457263F-1887-4B04-8360-7DD7F4DEAED2}"/>
              </a:ext>
            </a:extLst>
          </p:cNvPr>
          <p:cNvSpPr txBox="1"/>
          <p:nvPr/>
        </p:nvSpPr>
        <p:spPr>
          <a:xfrm>
            <a:off x="8336801" y="1642614"/>
            <a:ext cx="5138707" cy="76319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7F134-55C1-48E7-A3A7-F76CFE5E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Famous words of wisdom</a:t>
            </a:r>
            <a:endParaRPr lang="en-US" sz="3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C81C7DC-AC7D-448D-9714-3FB23BC4B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600605"/>
              </p:ext>
            </p:extLst>
          </p:nvPr>
        </p:nvGraphicFramePr>
        <p:xfrm>
          <a:off x="643467" y="183392"/>
          <a:ext cx="6243992" cy="6031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92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49E0-5FDD-40F3-9B38-33AF8196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Family biography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41EB5DD-1AD2-47EA-892B-6687EF8EC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836464"/>
              </p:ext>
            </p:extLst>
          </p:nvPr>
        </p:nvGraphicFramePr>
        <p:xfrm>
          <a:off x="1069526" y="2429773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9024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7FDDE-87A3-4852-8DB8-E46A31DC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Why I think James Naismith should be on the $5 dollar bill </a:t>
            </a:r>
            <a:endParaRPr lang="en-US" sz="280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2767C-1F8D-4C61-A620-44F967F57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 Light"/>
                <a:cs typeface="Calibri Light"/>
              </a:rPr>
              <a:t>I think James Naismith should be on the $5 dollar bill  because he didn’t just give up and go home, he literally created a big part of sports history for the whole world. he was and still is a leader, a </a:t>
            </a:r>
            <a:r>
              <a:rPr lang="en-US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 Light"/>
                <a:cs typeface="Calibri Light"/>
              </a:rPr>
              <a:t>perseverer</a:t>
            </a: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 Light"/>
                <a:cs typeface="Calibri Light"/>
              </a:rPr>
              <a:t>, a teacher, a coach, a role model. He also was very creative. Basketball wouldn’t be real if he gave up; we would be stuck playing "duck on a rock."</a:t>
            </a:r>
            <a:endParaRPr lang="en-US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latin typeface="Calibri Light"/>
              <a:cs typeface="Calibri Light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 descr="A large crowd of people&#10;&#10;Description generated with very high confidence">
            <a:extLst>
              <a:ext uri="{FF2B5EF4-FFF2-40B4-BE49-F238E27FC236}">
                <a16:creationId xmlns:a16="http://schemas.microsoft.com/office/drawing/2014/main" id="{0BBBA9C2-D2EF-4D32-8FA6-6B1630345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6B7CE-3066-49B1-A026-A0AC70B182B4}"/>
              </a:ext>
            </a:extLst>
          </p:cNvPr>
          <p:cNvSpPr txBox="1"/>
          <p:nvPr/>
        </p:nvSpPr>
        <p:spPr>
          <a:xfrm>
            <a:off x="10766345" y="5198251"/>
            <a:ext cx="184731" cy="200055"/>
          </a:xfrm>
          <a:prstGeom prst="rect">
            <a:avLst/>
          </a:prstGeo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55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350954-5DA3-4CFC-9039-08DBD70D6747}"/>
</file>

<file path=customXml/itemProps2.xml><?xml version="1.0" encoding="utf-8"?>
<ds:datastoreItem xmlns:ds="http://schemas.openxmlformats.org/officeDocument/2006/customXml" ds:itemID="{22A1E1C9-05B0-47B7-AB34-5FD9AC7FFA73}"/>
</file>

<file path=customXml/itemProps3.xml><?xml version="1.0" encoding="utf-8"?>
<ds:datastoreItem xmlns:ds="http://schemas.openxmlformats.org/officeDocument/2006/customXml" ds:itemID="{99A6BD1B-BDCF-48F7-9794-B33D9732BDA0}"/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TC103457485[[fn=Mesh]]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Mesh</vt:lpstr>
      <vt:lpstr>JAmes Naismith</vt:lpstr>
      <vt:lpstr>When he was born</vt:lpstr>
      <vt:lpstr>When he died</vt:lpstr>
      <vt:lpstr>What he did for Canada</vt:lpstr>
      <vt:lpstr>When and why?</vt:lpstr>
      <vt:lpstr>How he created basketball</vt:lpstr>
      <vt:lpstr>Famous words of wisdom</vt:lpstr>
      <vt:lpstr>Family biography</vt:lpstr>
      <vt:lpstr>Why I think James Naismith should be on the $5 dollar bill 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936</cp:revision>
  <dcterms:created xsi:type="dcterms:W3CDTF">2020-03-02T16:36:04Z</dcterms:created>
  <dcterms:modified xsi:type="dcterms:W3CDTF">2020-03-25T16:22:24Z</dcterms:modified>
</cp:coreProperties>
</file>